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Override PartName="/ppt/notesSlides/notesSlide56.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notesSlides/notesSlide63.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Default Extension="bin" ContentType="application/vnd.openxmlformats-officedocument.oleObject"/>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39.xml" ContentType="application/vnd.openxmlformats-officedocument.presentationml.notesSlide+xml"/>
  <Override PartName="/ppt/notesSlides/notesSlide57.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Override PartName="/ppt/notesSlides/notesSlide55.xml" ContentType="application/vnd.openxmlformats-officedocument.presentationml.notesSlide+xml"/>
  <Override PartName="/ppt/notesSlides/notesSlide64.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ppt/notesSlides/notesSlide53.xml" ContentType="application/vnd.openxmlformats-officedocument.presentationml.notesSlide+xml"/>
  <Override PartName="/ppt/notesSlides/notesSlide62.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notesSlides/notesSlide51.xml" ContentType="application/vnd.openxmlformats-officedocument.presentationml.notesSlide+xml"/>
  <Override PartName="/ppt/notesSlides/notesSlide60.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Default Extension="vml" ContentType="application/vnd.openxmlformats-officedocument.vmlDrawing"/>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6"/>
  </p:notesMasterIdLst>
  <p:sldIdLst>
    <p:sldId id="256" r:id="rId2"/>
    <p:sldId id="283" r:id="rId3"/>
    <p:sldId id="284" r:id="rId4"/>
    <p:sldId id="291" r:id="rId5"/>
    <p:sldId id="272" r:id="rId6"/>
    <p:sldId id="273" r:id="rId7"/>
    <p:sldId id="274" r:id="rId8"/>
    <p:sldId id="275" r:id="rId9"/>
    <p:sldId id="279" r:id="rId10"/>
    <p:sldId id="277" r:id="rId11"/>
    <p:sldId id="278" r:id="rId12"/>
    <p:sldId id="280" r:id="rId13"/>
    <p:sldId id="281" r:id="rId14"/>
    <p:sldId id="282" r:id="rId15"/>
    <p:sldId id="285" r:id="rId16"/>
    <p:sldId id="286" r:id="rId17"/>
    <p:sldId id="288" r:id="rId18"/>
    <p:sldId id="257" r:id="rId19"/>
    <p:sldId id="293" r:id="rId20"/>
    <p:sldId id="289" r:id="rId21"/>
    <p:sldId id="296" r:id="rId22"/>
    <p:sldId id="297" r:id="rId23"/>
    <p:sldId id="299" r:id="rId24"/>
    <p:sldId id="300" r:id="rId25"/>
    <p:sldId id="301" r:id="rId26"/>
    <p:sldId id="294" r:id="rId27"/>
    <p:sldId id="292" r:id="rId28"/>
    <p:sldId id="304" r:id="rId29"/>
    <p:sldId id="303" r:id="rId30"/>
    <p:sldId id="302" r:id="rId31"/>
    <p:sldId id="290" r:id="rId32"/>
    <p:sldId id="310" r:id="rId33"/>
    <p:sldId id="311" r:id="rId34"/>
    <p:sldId id="307" r:id="rId35"/>
    <p:sldId id="308" r:id="rId36"/>
    <p:sldId id="309" r:id="rId37"/>
    <p:sldId id="305" r:id="rId38"/>
    <p:sldId id="313" r:id="rId39"/>
    <p:sldId id="312" r:id="rId40"/>
    <p:sldId id="314" r:id="rId41"/>
    <p:sldId id="315" r:id="rId42"/>
    <p:sldId id="316" r:id="rId43"/>
    <p:sldId id="317" r:id="rId44"/>
    <p:sldId id="318" r:id="rId45"/>
    <p:sldId id="319" r:id="rId46"/>
    <p:sldId id="320" r:id="rId47"/>
    <p:sldId id="321" r:id="rId48"/>
    <p:sldId id="322" r:id="rId49"/>
    <p:sldId id="306" r:id="rId50"/>
    <p:sldId id="287" r:id="rId51"/>
    <p:sldId id="276" r:id="rId52"/>
    <p:sldId id="324" r:id="rId53"/>
    <p:sldId id="323" r:id="rId54"/>
    <p:sldId id="325" r:id="rId55"/>
    <p:sldId id="327" r:id="rId56"/>
    <p:sldId id="328" r:id="rId57"/>
    <p:sldId id="333" r:id="rId58"/>
    <p:sldId id="334" r:id="rId59"/>
    <p:sldId id="335" r:id="rId60"/>
    <p:sldId id="330" r:id="rId61"/>
    <p:sldId id="331" r:id="rId62"/>
    <p:sldId id="332" r:id="rId63"/>
    <p:sldId id="326" r:id="rId64"/>
    <p:sldId id="336" r:id="rId65"/>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0" d="100"/>
          <a:sy n="90" d="100"/>
        </p:scale>
        <p:origin x="-294" y="-114"/>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image" Target="../media/image10.png"/><Relationship Id="rId5" Type="http://schemas.openxmlformats.org/officeDocument/2006/relationships/image" Target="../media/image14.png"/><Relationship Id="rId4" Type="http://schemas.openxmlformats.org/officeDocument/2006/relationships/image" Target="../media/image13.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2CD6B29-9AE3-4389-B0AD-1E5C391B8443}" type="datetimeFigureOut">
              <a:rPr kumimoji="1" lang="ja-JP" altLang="en-US" smtClean="0"/>
              <a:pPr/>
              <a:t>2011/5/18</a:t>
            </a:fld>
            <a:endParaRPr kumimoji="1" lang="ja-JP" altLang="en-US"/>
          </a:p>
        </p:txBody>
      </p:sp>
      <p:sp>
        <p:nvSpPr>
          <p:cNvPr id="4" name="スライド イメージ プレースホルダー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A3E5009-3F75-4110-9BA3-B4EF51CA5CE9}" type="slidenum">
              <a:rPr kumimoji="1" lang="ja-JP" altLang="en-US" smtClean="0"/>
              <a:pPr/>
              <a:t>&lt;#&gt;</a:t>
            </a:fld>
            <a:endParaRPr kumimoji="1" lang="ja-JP" altLang="en-US"/>
          </a:p>
        </p:txBody>
      </p:sp>
    </p:spTree>
    <p:extLst>
      <p:ext uri="{BB962C8B-B14F-4D97-AF65-F5344CB8AC3E}">
        <p14:creationId xmlns:p14="http://schemas.microsoft.com/office/powerpoint/2010/main" xmlns="" val="1222519425"/>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1</a:t>
            </a:fld>
            <a:endParaRPr kumimoji="1" lang="ja-JP" altLang="en-US"/>
          </a:p>
        </p:txBody>
      </p:sp>
    </p:spTree>
    <p:extLst>
      <p:ext uri="{BB962C8B-B14F-4D97-AF65-F5344CB8AC3E}">
        <p14:creationId xmlns:p14="http://schemas.microsoft.com/office/powerpoint/2010/main" xmlns="" val="621180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2</a:t>
            </a:fld>
            <a:endParaRPr kumimoji="1" lang="ja-JP" altLang="en-US"/>
          </a:p>
        </p:txBody>
      </p:sp>
    </p:spTree>
    <p:extLst>
      <p:ext uri="{BB962C8B-B14F-4D97-AF65-F5344CB8AC3E}">
        <p14:creationId xmlns:p14="http://schemas.microsoft.com/office/powerpoint/2010/main" xmlns="" val="37037098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3</a:t>
            </a:fld>
            <a:endParaRPr kumimoji="1" lang="ja-JP" altLang="en-US"/>
          </a:p>
        </p:txBody>
      </p:sp>
    </p:spTree>
    <p:extLst>
      <p:ext uri="{BB962C8B-B14F-4D97-AF65-F5344CB8AC3E}">
        <p14:creationId xmlns:p14="http://schemas.microsoft.com/office/powerpoint/2010/main" xmlns="" val="3293648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4</a:t>
            </a:fld>
            <a:endParaRPr kumimoji="1" lang="ja-JP" altLang="en-US"/>
          </a:p>
        </p:txBody>
      </p:sp>
    </p:spTree>
    <p:extLst>
      <p:ext uri="{BB962C8B-B14F-4D97-AF65-F5344CB8AC3E}">
        <p14:creationId xmlns:p14="http://schemas.microsoft.com/office/powerpoint/2010/main" xmlns="" val="41894688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5</a:t>
            </a:fld>
            <a:endParaRPr kumimoji="1" lang="ja-JP" altLang="en-US"/>
          </a:p>
        </p:txBody>
      </p:sp>
    </p:spTree>
    <p:extLst>
      <p:ext uri="{BB962C8B-B14F-4D97-AF65-F5344CB8AC3E}">
        <p14:creationId xmlns:p14="http://schemas.microsoft.com/office/powerpoint/2010/main" xmlns="" val="16821860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6</a:t>
            </a:fld>
            <a:endParaRPr kumimoji="1" lang="ja-JP" altLang="en-US"/>
          </a:p>
        </p:txBody>
      </p:sp>
    </p:spTree>
    <p:extLst>
      <p:ext uri="{BB962C8B-B14F-4D97-AF65-F5344CB8AC3E}">
        <p14:creationId xmlns:p14="http://schemas.microsoft.com/office/powerpoint/2010/main" xmlns="" val="16821860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7</a:t>
            </a:fld>
            <a:endParaRPr kumimoji="1" lang="ja-JP" altLang="en-US"/>
          </a:p>
        </p:txBody>
      </p:sp>
    </p:spTree>
    <p:extLst>
      <p:ext uri="{BB962C8B-B14F-4D97-AF65-F5344CB8AC3E}">
        <p14:creationId xmlns:p14="http://schemas.microsoft.com/office/powerpoint/2010/main" xmlns="" val="16821860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8</a:t>
            </a:fld>
            <a:endParaRPr kumimoji="1" lang="ja-JP" altLang="en-US"/>
          </a:p>
        </p:txBody>
      </p:sp>
    </p:spTree>
    <p:extLst>
      <p:ext uri="{BB962C8B-B14F-4D97-AF65-F5344CB8AC3E}">
        <p14:creationId xmlns:p14="http://schemas.microsoft.com/office/powerpoint/2010/main" xmlns="" val="16821860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9</a:t>
            </a:fld>
            <a:endParaRPr kumimoji="1" lang="ja-JP" altLang="en-US"/>
          </a:p>
        </p:txBody>
      </p:sp>
    </p:spTree>
    <p:extLst>
      <p:ext uri="{BB962C8B-B14F-4D97-AF65-F5344CB8AC3E}">
        <p14:creationId xmlns:p14="http://schemas.microsoft.com/office/powerpoint/2010/main" xmlns="" val="16821860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10</a:t>
            </a:fld>
            <a:endParaRPr kumimoji="1" lang="ja-JP" altLang="en-US"/>
          </a:p>
        </p:txBody>
      </p:sp>
    </p:spTree>
    <p:extLst>
      <p:ext uri="{BB962C8B-B14F-4D97-AF65-F5344CB8AC3E}">
        <p14:creationId xmlns:p14="http://schemas.microsoft.com/office/powerpoint/2010/main" xmlns="" val="16821860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11</a:t>
            </a:fld>
            <a:endParaRPr kumimoji="1" lang="ja-JP" altLang="en-US"/>
          </a:p>
        </p:txBody>
      </p:sp>
    </p:spTree>
    <p:extLst>
      <p:ext uri="{BB962C8B-B14F-4D97-AF65-F5344CB8AC3E}">
        <p14:creationId xmlns:p14="http://schemas.microsoft.com/office/powerpoint/2010/main" xmlns="" val="16821860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12</a:t>
            </a:fld>
            <a:endParaRPr kumimoji="1" lang="ja-JP" altLang="en-US"/>
          </a:p>
        </p:txBody>
      </p:sp>
    </p:spTree>
    <p:extLst>
      <p:ext uri="{BB962C8B-B14F-4D97-AF65-F5344CB8AC3E}">
        <p14:creationId xmlns:p14="http://schemas.microsoft.com/office/powerpoint/2010/main" xmlns="" val="16821860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13</a:t>
            </a:fld>
            <a:endParaRPr kumimoji="1" lang="ja-JP" altLang="en-US"/>
          </a:p>
        </p:txBody>
      </p:sp>
    </p:spTree>
    <p:extLst>
      <p:ext uri="{BB962C8B-B14F-4D97-AF65-F5344CB8AC3E}">
        <p14:creationId xmlns:p14="http://schemas.microsoft.com/office/powerpoint/2010/main" xmlns="" val="16821860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14</a:t>
            </a:fld>
            <a:endParaRPr kumimoji="1" lang="ja-JP" altLang="en-US"/>
          </a:p>
        </p:txBody>
      </p:sp>
    </p:spTree>
    <p:extLst>
      <p:ext uri="{BB962C8B-B14F-4D97-AF65-F5344CB8AC3E}">
        <p14:creationId xmlns:p14="http://schemas.microsoft.com/office/powerpoint/2010/main" xmlns="" val="16821860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15</a:t>
            </a:fld>
            <a:endParaRPr kumimoji="1" lang="ja-JP" altLang="en-US"/>
          </a:p>
        </p:txBody>
      </p:sp>
    </p:spTree>
    <p:extLst>
      <p:ext uri="{BB962C8B-B14F-4D97-AF65-F5344CB8AC3E}">
        <p14:creationId xmlns:p14="http://schemas.microsoft.com/office/powerpoint/2010/main" xmlns="" val="16821860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16</a:t>
            </a:fld>
            <a:endParaRPr kumimoji="1" lang="ja-JP" altLang="en-US"/>
          </a:p>
        </p:txBody>
      </p:sp>
    </p:spTree>
    <p:extLst>
      <p:ext uri="{BB962C8B-B14F-4D97-AF65-F5344CB8AC3E}">
        <p14:creationId xmlns:p14="http://schemas.microsoft.com/office/powerpoint/2010/main" xmlns="" val="16821860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17</a:t>
            </a:fld>
            <a:endParaRPr kumimoji="1" lang="ja-JP" altLang="en-US"/>
          </a:p>
        </p:txBody>
      </p:sp>
    </p:spTree>
    <p:extLst>
      <p:ext uri="{BB962C8B-B14F-4D97-AF65-F5344CB8AC3E}">
        <p14:creationId xmlns:p14="http://schemas.microsoft.com/office/powerpoint/2010/main" xmlns="" val="16821860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18</a:t>
            </a:fld>
            <a:endParaRPr kumimoji="1" lang="ja-JP" altLang="en-US"/>
          </a:p>
        </p:txBody>
      </p:sp>
    </p:spTree>
    <p:extLst>
      <p:ext uri="{BB962C8B-B14F-4D97-AF65-F5344CB8AC3E}">
        <p14:creationId xmlns:p14="http://schemas.microsoft.com/office/powerpoint/2010/main" xmlns="" val="41900629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19</a:t>
            </a:fld>
            <a:endParaRPr kumimoji="1" lang="ja-JP" altLang="en-US"/>
          </a:p>
        </p:txBody>
      </p:sp>
    </p:spTree>
    <p:extLst>
      <p:ext uri="{BB962C8B-B14F-4D97-AF65-F5344CB8AC3E}">
        <p14:creationId xmlns:p14="http://schemas.microsoft.com/office/powerpoint/2010/main" xmlns="" val="16821860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20</a:t>
            </a:fld>
            <a:endParaRPr kumimoji="1" lang="ja-JP" altLang="en-US"/>
          </a:p>
        </p:txBody>
      </p:sp>
    </p:spTree>
    <p:extLst>
      <p:ext uri="{BB962C8B-B14F-4D97-AF65-F5344CB8AC3E}">
        <p14:creationId xmlns:p14="http://schemas.microsoft.com/office/powerpoint/2010/main" xmlns="" val="41900629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21</a:t>
            </a:fld>
            <a:endParaRPr kumimoji="1" lang="ja-JP" altLang="en-US"/>
          </a:p>
        </p:txBody>
      </p:sp>
    </p:spTree>
    <p:extLst>
      <p:ext uri="{BB962C8B-B14F-4D97-AF65-F5344CB8AC3E}">
        <p14:creationId xmlns:p14="http://schemas.microsoft.com/office/powerpoint/2010/main" xmlns="" val="16821860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22</a:t>
            </a:fld>
            <a:endParaRPr kumimoji="1" lang="ja-JP" altLang="en-US"/>
          </a:p>
        </p:txBody>
      </p:sp>
    </p:spTree>
    <p:extLst>
      <p:ext uri="{BB962C8B-B14F-4D97-AF65-F5344CB8AC3E}">
        <p14:creationId xmlns:p14="http://schemas.microsoft.com/office/powerpoint/2010/main" xmlns="" val="23232070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23</a:t>
            </a:fld>
            <a:endParaRPr kumimoji="1" lang="ja-JP" altLang="en-US"/>
          </a:p>
        </p:txBody>
      </p:sp>
    </p:spTree>
    <p:extLst>
      <p:ext uri="{BB962C8B-B14F-4D97-AF65-F5344CB8AC3E}">
        <p14:creationId xmlns:p14="http://schemas.microsoft.com/office/powerpoint/2010/main" xmlns="" val="178298898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24</a:t>
            </a:fld>
            <a:endParaRPr kumimoji="1" lang="ja-JP" altLang="en-US"/>
          </a:p>
        </p:txBody>
      </p:sp>
    </p:spTree>
    <p:extLst>
      <p:ext uri="{BB962C8B-B14F-4D97-AF65-F5344CB8AC3E}">
        <p14:creationId xmlns:p14="http://schemas.microsoft.com/office/powerpoint/2010/main" xmlns="" val="17829889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25</a:t>
            </a:fld>
            <a:endParaRPr kumimoji="1" lang="ja-JP" altLang="en-US"/>
          </a:p>
        </p:txBody>
      </p:sp>
    </p:spTree>
    <p:extLst>
      <p:ext uri="{BB962C8B-B14F-4D97-AF65-F5344CB8AC3E}">
        <p14:creationId xmlns:p14="http://schemas.microsoft.com/office/powerpoint/2010/main" xmlns="" val="18689316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26</a:t>
            </a:fld>
            <a:endParaRPr kumimoji="1" lang="ja-JP" altLang="en-US"/>
          </a:p>
        </p:txBody>
      </p:sp>
    </p:spTree>
    <p:extLst>
      <p:ext uri="{BB962C8B-B14F-4D97-AF65-F5344CB8AC3E}">
        <p14:creationId xmlns:p14="http://schemas.microsoft.com/office/powerpoint/2010/main" xmlns="" val="419006293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27</a:t>
            </a:fld>
            <a:endParaRPr kumimoji="1" lang="ja-JP" altLang="en-US"/>
          </a:p>
        </p:txBody>
      </p:sp>
    </p:spTree>
    <p:extLst>
      <p:ext uri="{BB962C8B-B14F-4D97-AF65-F5344CB8AC3E}">
        <p14:creationId xmlns:p14="http://schemas.microsoft.com/office/powerpoint/2010/main" xmlns="" val="419006293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28</a:t>
            </a:fld>
            <a:endParaRPr kumimoji="1" lang="ja-JP" altLang="en-US"/>
          </a:p>
        </p:txBody>
      </p:sp>
    </p:spTree>
    <p:extLst>
      <p:ext uri="{BB962C8B-B14F-4D97-AF65-F5344CB8AC3E}">
        <p14:creationId xmlns:p14="http://schemas.microsoft.com/office/powerpoint/2010/main" xmlns="" val="370205321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29</a:t>
            </a:fld>
            <a:endParaRPr kumimoji="1" lang="ja-JP" altLang="en-US"/>
          </a:p>
        </p:txBody>
      </p:sp>
    </p:spTree>
    <p:extLst>
      <p:ext uri="{BB962C8B-B14F-4D97-AF65-F5344CB8AC3E}">
        <p14:creationId xmlns:p14="http://schemas.microsoft.com/office/powerpoint/2010/main" xmlns="" val="24198168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30</a:t>
            </a:fld>
            <a:endParaRPr kumimoji="1" lang="ja-JP" altLang="en-US"/>
          </a:p>
        </p:txBody>
      </p:sp>
    </p:spTree>
    <p:extLst>
      <p:ext uri="{BB962C8B-B14F-4D97-AF65-F5344CB8AC3E}">
        <p14:creationId xmlns:p14="http://schemas.microsoft.com/office/powerpoint/2010/main" xmlns="" val="41900629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31</a:t>
            </a:fld>
            <a:endParaRPr kumimoji="1" lang="ja-JP" altLang="en-US"/>
          </a:p>
        </p:txBody>
      </p:sp>
    </p:spTree>
    <p:extLst>
      <p:ext uri="{BB962C8B-B14F-4D97-AF65-F5344CB8AC3E}">
        <p14:creationId xmlns:p14="http://schemas.microsoft.com/office/powerpoint/2010/main" xmlns="" val="387368911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32</a:t>
            </a:fld>
            <a:endParaRPr kumimoji="1" lang="ja-JP" altLang="en-US"/>
          </a:p>
        </p:txBody>
      </p:sp>
    </p:spTree>
    <p:extLst>
      <p:ext uri="{BB962C8B-B14F-4D97-AF65-F5344CB8AC3E}">
        <p14:creationId xmlns:p14="http://schemas.microsoft.com/office/powerpoint/2010/main" xmlns="" val="168218606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33</a:t>
            </a:fld>
            <a:endParaRPr kumimoji="1" lang="ja-JP" altLang="en-US"/>
          </a:p>
        </p:txBody>
      </p:sp>
    </p:spTree>
    <p:extLst>
      <p:ext uri="{BB962C8B-B14F-4D97-AF65-F5344CB8AC3E}">
        <p14:creationId xmlns:p14="http://schemas.microsoft.com/office/powerpoint/2010/main" xmlns="" val="232320704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34</a:t>
            </a:fld>
            <a:endParaRPr kumimoji="1" lang="ja-JP" altLang="en-US"/>
          </a:p>
        </p:txBody>
      </p:sp>
    </p:spTree>
    <p:extLst>
      <p:ext uri="{BB962C8B-B14F-4D97-AF65-F5344CB8AC3E}">
        <p14:creationId xmlns:p14="http://schemas.microsoft.com/office/powerpoint/2010/main" xmlns="" val="178298898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35</a:t>
            </a:fld>
            <a:endParaRPr kumimoji="1" lang="ja-JP" altLang="en-US"/>
          </a:p>
        </p:txBody>
      </p:sp>
    </p:spTree>
    <p:extLst>
      <p:ext uri="{BB962C8B-B14F-4D97-AF65-F5344CB8AC3E}">
        <p14:creationId xmlns:p14="http://schemas.microsoft.com/office/powerpoint/2010/main" xmlns="" val="178298898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36</a:t>
            </a:fld>
            <a:endParaRPr kumimoji="1" lang="ja-JP" altLang="en-US"/>
          </a:p>
        </p:txBody>
      </p:sp>
    </p:spTree>
    <p:extLst>
      <p:ext uri="{BB962C8B-B14F-4D97-AF65-F5344CB8AC3E}">
        <p14:creationId xmlns:p14="http://schemas.microsoft.com/office/powerpoint/2010/main" xmlns="" val="186893169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37</a:t>
            </a:fld>
            <a:endParaRPr kumimoji="1" lang="ja-JP" altLang="en-US"/>
          </a:p>
        </p:txBody>
      </p:sp>
    </p:spTree>
    <p:extLst>
      <p:ext uri="{BB962C8B-B14F-4D97-AF65-F5344CB8AC3E}">
        <p14:creationId xmlns:p14="http://schemas.microsoft.com/office/powerpoint/2010/main" xmlns="" val="419006293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38</a:t>
            </a:fld>
            <a:endParaRPr kumimoji="1" lang="ja-JP" altLang="en-US"/>
          </a:p>
        </p:txBody>
      </p:sp>
    </p:spTree>
    <p:extLst>
      <p:ext uri="{BB962C8B-B14F-4D97-AF65-F5344CB8AC3E}">
        <p14:creationId xmlns:p14="http://schemas.microsoft.com/office/powerpoint/2010/main" xmlns="" val="337893326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39</a:t>
            </a:fld>
            <a:endParaRPr kumimoji="1" lang="ja-JP" altLang="en-US"/>
          </a:p>
        </p:txBody>
      </p:sp>
    </p:spTree>
    <p:extLst>
      <p:ext uri="{BB962C8B-B14F-4D97-AF65-F5344CB8AC3E}">
        <p14:creationId xmlns:p14="http://schemas.microsoft.com/office/powerpoint/2010/main" xmlns="" val="419006293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40</a:t>
            </a:fld>
            <a:endParaRPr kumimoji="1" lang="ja-JP" altLang="en-US"/>
          </a:p>
        </p:txBody>
      </p:sp>
    </p:spTree>
    <p:extLst>
      <p:ext uri="{BB962C8B-B14F-4D97-AF65-F5344CB8AC3E}">
        <p14:creationId xmlns:p14="http://schemas.microsoft.com/office/powerpoint/2010/main" xmlns="" val="168218606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41</a:t>
            </a:fld>
            <a:endParaRPr kumimoji="1" lang="ja-JP" altLang="en-US"/>
          </a:p>
        </p:txBody>
      </p:sp>
    </p:spTree>
    <p:extLst>
      <p:ext uri="{BB962C8B-B14F-4D97-AF65-F5344CB8AC3E}">
        <p14:creationId xmlns:p14="http://schemas.microsoft.com/office/powerpoint/2010/main" xmlns="" val="232320704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42</a:t>
            </a:fld>
            <a:endParaRPr kumimoji="1" lang="ja-JP" altLang="en-US"/>
          </a:p>
        </p:txBody>
      </p:sp>
    </p:spTree>
    <p:extLst>
      <p:ext uri="{BB962C8B-B14F-4D97-AF65-F5344CB8AC3E}">
        <p14:creationId xmlns:p14="http://schemas.microsoft.com/office/powerpoint/2010/main" xmlns="" val="178298898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43</a:t>
            </a:fld>
            <a:endParaRPr kumimoji="1" lang="ja-JP" altLang="en-US"/>
          </a:p>
        </p:txBody>
      </p:sp>
    </p:spTree>
    <p:extLst>
      <p:ext uri="{BB962C8B-B14F-4D97-AF65-F5344CB8AC3E}">
        <p14:creationId xmlns:p14="http://schemas.microsoft.com/office/powerpoint/2010/main" xmlns="" val="178298898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44</a:t>
            </a:fld>
            <a:endParaRPr kumimoji="1" lang="ja-JP" altLang="en-US"/>
          </a:p>
        </p:txBody>
      </p:sp>
    </p:spTree>
    <p:extLst>
      <p:ext uri="{BB962C8B-B14F-4D97-AF65-F5344CB8AC3E}">
        <p14:creationId xmlns:p14="http://schemas.microsoft.com/office/powerpoint/2010/main" xmlns="" val="419006293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45</a:t>
            </a:fld>
            <a:endParaRPr kumimoji="1" lang="ja-JP" altLang="en-US"/>
          </a:p>
        </p:txBody>
      </p:sp>
    </p:spTree>
    <p:extLst>
      <p:ext uri="{BB962C8B-B14F-4D97-AF65-F5344CB8AC3E}">
        <p14:creationId xmlns:p14="http://schemas.microsoft.com/office/powerpoint/2010/main" xmlns="" val="173491380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46</a:t>
            </a:fld>
            <a:endParaRPr kumimoji="1" lang="ja-JP" altLang="en-US"/>
          </a:p>
        </p:txBody>
      </p:sp>
    </p:spTree>
    <p:extLst>
      <p:ext uri="{BB962C8B-B14F-4D97-AF65-F5344CB8AC3E}">
        <p14:creationId xmlns:p14="http://schemas.microsoft.com/office/powerpoint/2010/main" xmlns="" val="370783264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47</a:t>
            </a:fld>
            <a:endParaRPr kumimoji="1" lang="ja-JP" altLang="en-US"/>
          </a:p>
        </p:txBody>
      </p:sp>
    </p:spTree>
    <p:extLst>
      <p:ext uri="{BB962C8B-B14F-4D97-AF65-F5344CB8AC3E}">
        <p14:creationId xmlns:p14="http://schemas.microsoft.com/office/powerpoint/2010/main" xmlns="" val="276851042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48</a:t>
            </a:fld>
            <a:endParaRPr kumimoji="1" lang="ja-JP" altLang="en-US"/>
          </a:p>
        </p:txBody>
      </p:sp>
    </p:spTree>
    <p:extLst>
      <p:ext uri="{BB962C8B-B14F-4D97-AF65-F5344CB8AC3E}">
        <p14:creationId xmlns:p14="http://schemas.microsoft.com/office/powerpoint/2010/main" xmlns="" val="73888816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49</a:t>
            </a:fld>
            <a:endParaRPr kumimoji="1" lang="ja-JP" altLang="en-US"/>
          </a:p>
        </p:txBody>
      </p:sp>
    </p:spTree>
    <p:extLst>
      <p:ext uri="{BB962C8B-B14F-4D97-AF65-F5344CB8AC3E}">
        <p14:creationId xmlns:p14="http://schemas.microsoft.com/office/powerpoint/2010/main" xmlns="" val="41900629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50</a:t>
            </a:fld>
            <a:endParaRPr kumimoji="1" lang="ja-JP" altLang="en-US"/>
          </a:p>
        </p:txBody>
      </p:sp>
    </p:spTree>
    <p:extLst>
      <p:ext uri="{BB962C8B-B14F-4D97-AF65-F5344CB8AC3E}">
        <p14:creationId xmlns:p14="http://schemas.microsoft.com/office/powerpoint/2010/main" xmlns="" val="168218606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51</a:t>
            </a:fld>
            <a:endParaRPr kumimoji="1" lang="ja-JP" altLang="en-US"/>
          </a:p>
        </p:txBody>
      </p:sp>
    </p:spTree>
    <p:extLst>
      <p:ext uri="{BB962C8B-B14F-4D97-AF65-F5344CB8AC3E}">
        <p14:creationId xmlns:p14="http://schemas.microsoft.com/office/powerpoint/2010/main" xmlns="" val="69232708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52</a:t>
            </a:fld>
            <a:endParaRPr kumimoji="1" lang="ja-JP" altLang="en-US"/>
          </a:p>
        </p:txBody>
      </p:sp>
    </p:spTree>
    <p:extLst>
      <p:ext uri="{BB962C8B-B14F-4D97-AF65-F5344CB8AC3E}">
        <p14:creationId xmlns:p14="http://schemas.microsoft.com/office/powerpoint/2010/main" xmlns="" val="284540300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53</a:t>
            </a:fld>
            <a:endParaRPr kumimoji="1" lang="ja-JP" altLang="en-US"/>
          </a:p>
        </p:txBody>
      </p:sp>
    </p:spTree>
    <p:extLst>
      <p:ext uri="{BB962C8B-B14F-4D97-AF65-F5344CB8AC3E}">
        <p14:creationId xmlns:p14="http://schemas.microsoft.com/office/powerpoint/2010/main" xmlns="" val="203864816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54</a:t>
            </a:fld>
            <a:endParaRPr kumimoji="1" lang="ja-JP" altLang="en-US"/>
          </a:p>
        </p:txBody>
      </p:sp>
    </p:spTree>
    <p:extLst>
      <p:ext uri="{BB962C8B-B14F-4D97-AF65-F5344CB8AC3E}">
        <p14:creationId xmlns:p14="http://schemas.microsoft.com/office/powerpoint/2010/main" xmlns="" val="54630407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55</a:t>
            </a:fld>
            <a:endParaRPr kumimoji="1" lang="ja-JP" altLang="en-US"/>
          </a:p>
        </p:txBody>
      </p:sp>
    </p:spTree>
    <p:extLst>
      <p:ext uri="{BB962C8B-B14F-4D97-AF65-F5344CB8AC3E}">
        <p14:creationId xmlns:p14="http://schemas.microsoft.com/office/powerpoint/2010/main" xmlns="" val="168218606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56</a:t>
            </a:fld>
            <a:endParaRPr kumimoji="1" lang="ja-JP" altLang="en-US"/>
          </a:p>
        </p:txBody>
      </p:sp>
    </p:spTree>
    <p:extLst>
      <p:ext uri="{BB962C8B-B14F-4D97-AF65-F5344CB8AC3E}">
        <p14:creationId xmlns:p14="http://schemas.microsoft.com/office/powerpoint/2010/main" xmlns="" val="1682186060"/>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57</a:t>
            </a:fld>
            <a:endParaRPr kumimoji="1" lang="ja-JP" altLang="en-US"/>
          </a:p>
        </p:txBody>
      </p:sp>
    </p:spTree>
    <p:extLst>
      <p:ext uri="{BB962C8B-B14F-4D97-AF65-F5344CB8AC3E}">
        <p14:creationId xmlns:p14="http://schemas.microsoft.com/office/powerpoint/2010/main" xmlns="" val="168218606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58</a:t>
            </a:fld>
            <a:endParaRPr kumimoji="1" lang="ja-JP" altLang="en-US"/>
          </a:p>
        </p:txBody>
      </p:sp>
    </p:spTree>
    <p:extLst>
      <p:ext uri="{BB962C8B-B14F-4D97-AF65-F5344CB8AC3E}">
        <p14:creationId xmlns:p14="http://schemas.microsoft.com/office/powerpoint/2010/main" xmlns="" val="168218606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59</a:t>
            </a:fld>
            <a:endParaRPr kumimoji="1" lang="ja-JP" altLang="en-US"/>
          </a:p>
        </p:txBody>
      </p:sp>
    </p:spTree>
    <p:extLst>
      <p:ext uri="{BB962C8B-B14F-4D97-AF65-F5344CB8AC3E}">
        <p14:creationId xmlns:p14="http://schemas.microsoft.com/office/powerpoint/2010/main" xmlns="" val="1682186060"/>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60</a:t>
            </a:fld>
            <a:endParaRPr kumimoji="1" lang="ja-JP" altLang="en-US"/>
          </a:p>
        </p:txBody>
      </p:sp>
    </p:spTree>
    <p:extLst>
      <p:ext uri="{BB962C8B-B14F-4D97-AF65-F5344CB8AC3E}">
        <p14:creationId xmlns:p14="http://schemas.microsoft.com/office/powerpoint/2010/main" xmlns="" val="168218606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61</a:t>
            </a:fld>
            <a:endParaRPr kumimoji="1" lang="ja-JP" altLang="en-US"/>
          </a:p>
        </p:txBody>
      </p:sp>
    </p:spTree>
    <p:extLst>
      <p:ext uri="{BB962C8B-B14F-4D97-AF65-F5344CB8AC3E}">
        <p14:creationId xmlns:p14="http://schemas.microsoft.com/office/powerpoint/2010/main" xmlns="" val="168218606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62</a:t>
            </a:fld>
            <a:endParaRPr kumimoji="1" lang="ja-JP" altLang="en-US"/>
          </a:p>
        </p:txBody>
      </p:sp>
    </p:spTree>
    <p:extLst>
      <p:ext uri="{BB962C8B-B14F-4D97-AF65-F5344CB8AC3E}">
        <p14:creationId xmlns:p14="http://schemas.microsoft.com/office/powerpoint/2010/main" xmlns="" val="1682186060"/>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63</a:t>
            </a:fld>
            <a:endParaRPr kumimoji="1" lang="ja-JP" altLang="en-US"/>
          </a:p>
        </p:txBody>
      </p:sp>
    </p:spTree>
    <p:extLst>
      <p:ext uri="{BB962C8B-B14F-4D97-AF65-F5344CB8AC3E}">
        <p14:creationId xmlns:p14="http://schemas.microsoft.com/office/powerpoint/2010/main" xmlns="" val="2080160681"/>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A3E5009-3F75-4110-9BA3-B4EF51CA5CE9}" type="slidenum">
              <a:rPr kumimoji="1" lang="ja-JP" altLang="en-US" smtClean="0"/>
              <a:pPr/>
              <a:t>64</a:t>
            </a:fld>
            <a:endParaRPr kumimoji="1" lang="ja-JP" altLang="en-US"/>
          </a:p>
        </p:txBody>
      </p:sp>
    </p:spTree>
    <p:extLst>
      <p:ext uri="{BB962C8B-B14F-4D97-AF65-F5344CB8AC3E}">
        <p14:creationId xmlns:p14="http://schemas.microsoft.com/office/powerpoint/2010/main" xmlns="" val="23143312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2130425"/>
            <a:ext cx="7772400" cy="1470025"/>
          </a:xfrm>
        </p:spPr>
        <p:txBody>
          <a:bodyPr/>
          <a:lstStyle/>
          <a:p>
            <a:r>
              <a:rPr kumimoji="1" lang="ja-JP" altLang="en-US" smtClean="0"/>
              <a:t>マスター タイトルの書式設定</a:t>
            </a:r>
            <a:endParaRPr kumimoji="1" lang="ja-JP" altLang="en-US"/>
          </a:p>
        </p:txBody>
      </p:sp>
      <p:sp>
        <p:nvSpPr>
          <p:cNvPr id="3" name="サブタイトル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ja-JP" altLang="en-US" smtClean="0"/>
              <a:t>マスター サブタイトルの書式設定</a:t>
            </a:r>
            <a:endParaRPr kumimoji="1" lang="ja-JP" altLang="en-US"/>
          </a:p>
        </p:txBody>
      </p:sp>
      <p:sp>
        <p:nvSpPr>
          <p:cNvPr id="4" name="日付プレースホルダー 3"/>
          <p:cNvSpPr>
            <a:spLocks noGrp="1"/>
          </p:cNvSpPr>
          <p:nvPr>
            <p:ph type="dt" sz="half" idx="10"/>
          </p:nvPr>
        </p:nvSpPr>
        <p:spPr/>
        <p:txBody>
          <a:bodyPr/>
          <a:lstStyle/>
          <a:p>
            <a:fld id="{3DAC8E7C-567E-4CC7-A135-316DEF4FA88C}" type="datetimeFigureOut">
              <a:rPr kumimoji="1" lang="ja-JP" altLang="en-US" smtClean="0"/>
              <a:pPr/>
              <a:t>2011/5/18</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C702EECE-0C89-419F-8141-341F2389B894}" type="slidenum">
              <a:rPr kumimoji="1" lang="ja-JP" altLang="en-US" smtClean="0"/>
              <a:pPr/>
              <a:t>&lt;#&gt;</a:t>
            </a:fld>
            <a:endParaRPr kumimoji="1" lang="ja-JP" altLang="en-US"/>
          </a:p>
        </p:txBody>
      </p:sp>
    </p:spTree>
    <p:extLst>
      <p:ext uri="{BB962C8B-B14F-4D97-AF65-F5344CB8AC3E}">
        <p14:creationId xmlns:p14="http://schemas.microsoft.com/office/powerpoint/2010/main" xmlns="" val="16245320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3DAC8E7C-567E-4CC7-A135-316DEF4FA88C}" type="datetimeFigureOut">
              <a:rPr kumimoji="1" lang="ja-JP" altLang="en-US" smtClean="0"/>
              <a:pPr/>
              <a:t>2011/5/18</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C702EECE-0C89-419F-8141-341F2389B894}" type="slidenum">
              <a:rPr kumimoji="1" lang="ja-JP" altLang="en-US" smtClean="0"/>
              <a:pPr/>
              <a:t>&lt;#&gt;</a:t>
            </a:fld>
            <a:endParaRPr kumimoji="1" lang="ja-JP" altLang="en-US"/>
          </a:p>
        </p:txBody>
      </p:sp>
    </p:spTree>
    <p:extLst>
      <p:ext uri="{BB962C8B-B14F-4D97-AF65-F5344CB8AC3E}">
        <p14:creationId xmlns:p14="http://schemas.microsoft.com/office/powerpoint/2010/main" xmlns="" val="33706937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ja-JP" altLang="en-US" smtClean="0"/>
              <a:t>マスター テキストの書式設定</a:t>
            </a:r>
          </a:p>
        </p:txBody>
      </p:sp>
      <p:sp>
        <p:nvSpPr>
          <p:cNvPr id="4" name="日付プレースホルダー 3"/>
          <p:cNvSpPr>
            <a:spLocks noGrp="1"/>
          </p:cNvSpPr>
          <p:nvPr>
            <p:ph type="dt" sz="half" idx="10"/>
          </p:nvPr>
        </p:nvSpPr>
        <p:spPr/>
        <p:txBody>
          <a:bodyPr/>
          <a:lstStyle/>
          <a:p>
            <a:fld id="{3DAC8E7C-567E-4CC7-A135-316DEF4FA88C}" type="datetimeFigureOut">
              <a:rPr kumimoji="1" lang="ja-JP" altLang="en-US" smtClean="0"/>
              <a:pPr/>
              <a:t>2011/5/18</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C702EECE-0C89-419F-8141-341F2389B894}" type="slidenum">
              <a:rPr kumimoji="1" lang="ja-JP" altLang="en-US" smtClean="0"/>
              <a:pPr/>
              <a:t>&lt;#&gt;</a:t>
            </a:fld>
            <a:endParaRPr kumimoji="1" lang="ja-JP" altLang="en-US"/>
          </a:p>
        </p:txBody>
      </p:sp>
    </p:spTree>
    <p:extLst>
      <p:ext uri="{BB962C8B-B14F-4D97-AF65-F5344CB8AC3E}">
        <p14:creationId xmlns:p14="http://schemas.microsoft.com/office/powerpoint/2010/main" xmlns="" val="40979237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コンテンツ プレースホルダー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日付プレースホルダー 4"/>
          <p:cNvSpPr>
            <a:spLocks noGrp="1"/>
          </p:cNvSpPr>
          <p:nvPr>
            <p:ph type="dt" sz="half" idx="10"/>
          </p:nvPr>
        </p:nvSpPr>
        <p:spPr/>
        <p:txBody>
          <a:bodyPr/>
          <a:lstStyle/>
          <a:p>
            <a:fld id="{3DAC8E7C-567E-4CC7-A135-316DEF4FA88C}" type="datetimeFigureOut">
              <a:rPr kumimoji="1" lang="ja-JP" altLang="en-US" smtClean="0"/>
              <a:pPr/>
              <a:t>2011/5/18</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C702EECE-0C89-419F-8141-341F2389B894}" type="slidenum">
              <a:rPr kumimoji="1" lang="ja-JP" altLang="en-US" smtClean="0"/>
              <a:pPr/>
              <a:t>&lt;#&gt;</a:t>
            </a:fld>
            <a:endParaRPr kumimoji="1" lang="ja-JP" altLang="en-US"/>
          </a:p>
        </p:txBody>
      </p:sp>
    </p:spTree>
    <p:extLst>
      <p:ext uri="{BB962C8B-B14F-4D97-AF65-F5344CB8AC3E}">
        <p14:creationId xmlns:p14="http://schemas.microsoft.com/office/powerpoint/2010/main" xmlns="" val="3017252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4" name="コンテンツ プレースホルダー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テキスト プレースホルダー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6" name="コンテンツ プレースホルダー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7" name="日付プレースホルダー 6"/>
          <p:cNvSpPr>
            <a:spLocks noGrp="1"/>
          </p:cNvSpPr>
          <p:nvPr>
            <p:ph type="dt" sz="half" idx="10"/>
          </p:nvPr>
        </p:nvSpPr>
        <p:spPr/>
        <p:txBody>
          <a:bodyPr/>
          <a:lstStyle/>
          <a:p>
            <a:fld id="{3DAC8E7C-567E-4CC7-A135-316DEF4FA88C}" type="datetimeFigureOut">
              <a:rPr kumimoji="1" lang="ja-JP" altLang="en-US" smtClean="0"/>
              <a:pPr/>
              <a:t>2011/5/18</a:t>
            </a:fld>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C702EECE-0C89-419F-8141-341F2389B894}" type="slidenum">
              <a:rPr kumimoji="1" lang="ja-JP" altLang="en-US" smtClean="0"/>
              <a:pPr/>
              <a:t>&lt;#&gt;</a:t>
            </a:fld>
            <a:endParaRPr kumimoji="1" lang="ja-JP" altLang="en-US"/>
          </a:p>
        </p:txBody>
      </p:sp>
    </p:spTree>
    <p:extLst>
      <p:ext uri="{BB962C8B-B14F-4D97-AF65-F5344CB8AC3E}">
        <p14:creationId xmlns:p14="http://schemas.microsoft.com/office/powerpoint/2010/main" xmlns="" val="1146518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日付プレースホルダー 2"/>
          <p:cNvSpPr>
            <a:spLocks noGrp="1"/>
          </p:cNvSpPr>
          <p:nvPr>
            <p:ph type="dt" sz="half" idx="10"/>
          </p:nvPr>
        </p:nvSpPr>
        <p:spPr/>
        <p:txBody>
          <a:bodyPr/>
          <a:lstStyle/>
          <a:p>
            <a:fld id="{3DAC8E7C-567E-4CC7-A135-316DEF4FA88C}" type="datetimeFigureOut">
              <a:rPr kumimoji="1" lang="ja-JP" altLang="en-US" smtClean="0"/>
              <a:pPr/>
              <a:t>2011/5/18</a:t>
            </a:fld>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C702EECE-0C89-419F-8141-341F2389B894}" type="slidenum">
              <a:rPr kumimoji="1" lang="ja-JP" altLang="en-US" smtClean="0"/>
              <a:pPr/>
              <a:t>&lt;#&gt;</a:t>
            </a:fld>
            <a:endParaRPr kumimoji="1" lang="ja-JP" altLang="en-US"/>
          </a:p>
        </p:txBody>
      </p:sp>
    </p:spTree>
    <p:extLst>
      <p:ext uri="{BB962C8B-B14F-4D97-AF65-F5344CB8AC3E}">
        <p14:creationId xmlns:p14="http://schemas.microsoft.com/office/powerpoint/2010/main" xmlns="" val="26943001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3DAC8E7C-567E-4CC7-A135-316DEF4FA88C}" type="datetimeFigureOut">
              <a:rPr kumimoji="1" lang="ja-JP" altLang="en-US" smtClean="0"/>
              <a:pPr/>
              <a:t>2011/5/18</a:t>
            </a:fld>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C702EECE-0C89-419F-8141-341F2389B894}" type="slidenum">
              <a:rPr kumimoji="1" lang="ja-JP" altLang="en-US" smtClean="0"/>
              <a:pPr/>
              <a:t>&lt;#&gt;</a:t>
            </a:fld>
            <a:endParaRPr kumimoji="1" lang="ja-JP" altLang="en-US"/>
          </a:p>
        </p:txBody>
      </p:sp>
    </p:spTree>
    <p:extLst>
      <p:ext uri="{BB962C8B-B14F-4D97-AF65-F5344CB8AC3E}">
        <p14:creationId xmlns:p14="http://schemas.microsoft.com/office/powerpoint/2010/main" xmlns="" val="38576373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テキスト プレースホルダー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3DAC8E7C-567E-4CC7-A135-316DEF4FA88C}" type="datetimeFigureOut">
              <a:rPr kumimoji="1" lang="ja-JP" altLang="en-US" smtClean="0"/>
              <a:pPr/>
              <a:t>2011/5/18</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C702EECE-0C89-419F-8141-341F2389B894}" type="slidenum">
              <a:rPr kumimoji="1" lang="ja-JP" altLang="en-US" smtClean="0"/>
              <a:pPr/>
              <a:t>&lt;#&gt;</a:t>
            </a:fld>
            <a:endParaRPr kumimoji="1" lang="ja-JP" altLang="en-US"/>
          </a:p>
        </p:txBody>
      </p:sp>
    </p:spTree>
    <p:extLst>
      <p:ext uri="{BB962C8B-B14F-4D97-AF65-F5344CB8AC3E}">
        <p14:creationId xmlns:p14="http://schemas.microsoft.com/office/powerpoint/2010/main" xmlns="" val="23726460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kumimoji="1" lang="ja-JP" altLang="en-US" smtClean="0"/>
              <a:t>マスター タイトルの書式設定</a:t>
            </a:r>
            <a:endParaRPr kumimoji="1" lang="ja-JP" altLang="en-US"/>
          </a:p>
        </p:txBody>
      </p:sp>
      <p:sp>
        <p:nvSpPr>
          <p:cNvPr id="3" name="図プレースホルダー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3DAC8E7C-567E-4CC7-A135-316DEF4FA88C}" type="datetimeFigureOut">
              <a:rPr kumimoji="1" lang="ja-JP" altLang="en-US" smtClean="0"/>
              <a:pPr/>
              <a:t>2011/5/18</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C702EECE-0C89-419F-8141-341F2389B894}" type="slidenum">
              <a:rPr kumimoji="1" lang="ja-JP" altLang="en-US" smtClean="0"/>
              <a:pPr/>
              <a:t>&lt;#&gt;</a:t>
            </a:fld>
            <a:endParaRPr kumimoji="1" lang="ja-JP" altLang="en-US"/>
          </a:p>
        </p:txBody>
      </p:sp>
    </p:spTree>
    <p:extLst>
      <p:ext uri="{BB962C8B-B14F-4D97-AF65-F5344CB8AC3E}">
        <p14:creationId xmlns:p14="http://schemas.microsoft.com/office/powerpoint/2010/main" xmlns="" val="29147925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3DAC8E7C-567E-4CC7-A135-316DEF4FA88C}" type="datetimeFigureOut">
              <a:rPr kumimoji="1" lang="ja-JP" altLang="en-US" smtClean="0"/>
              <a:pPr/>
              <a:t>2011/5/18</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C702EECE-0C89-419F-8141-341F2389B894}" type="slidenum">
              <a:rPr kumimoji="1" lang="ja-JP" altLang="en-US" smtClean="0"/>
              <a:pPr/>
              <a:t>&lt;#&gt;</a:t>
            </a:fld>
            <a:endParaRPr kumimoji="1" lang="ja-JP" altLang="en-US"/>
          </a:p>
        </p:txBody>
      </p:sp>
    </p:spTree>
    <p:extLst>
      <p:ext uri="{BB962C8B-B14F-4D97-AF65-F5344CB8AC3E}">
        <p14:creationId xmlns:p14="http://schemas.microsoft.com/office/powerpoint/2010/main" xmlns="" val="726618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274638"/>
            <a:ext cx="2057400" cy="5851525"/>
          </a:xfrm>
        </p:spPr>
        <p:txBody>
          <a:bodyPr vert="eaVert"/>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a:xfrm>
            <a:off x="457200" y="274638"/>
            <a:ext cx="6019800" cy="5851525"/>
          </a:xfrm>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3DAC8E7C-567E-4CC7-A135-316DEF4FA88C}" type="datetimeFigureOut">
              <a:rPr kumimoji="1" lang="ja-JP" altLang="en-US" smtClean="0"/>
              <a:pPr/>
              <a:t>2011/5/18</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C702EECE-0C89-419F-8141-341F2389B894}" type="slidenum">
              <a:rPr kumimoji="1" lang="ja-JP" altLang="en-US" smtClean="0"/>
              <a:pPr/>
              <a:t>&lt;#&gt;</a:t>
            </a:fld>
            <a:endParaRPr kumimoji="1" lang="ja-JP" altLang="en-US"/>
          </a:p>
        </p:txBody>
      </p:sp>
    </p:spTree>
    <p:extLst>
      <p:ext uri="{BB962C8B-B14F-4D97-AF65-F5344CB8AC3E}">
        <p14:creationId xmlns:p14="http://schemas.microsoft.com/office/powerpoint/2010/main" xmlns="" val="22568776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AC8E7C-567E-4CC7-A135-316DEF4FA88C}" type="datetimeFigureOut">
              <a:rPr kumimoji="1" lang="ja-JP" altLang="en-US" smtClean="0"/>
              <a:pPr/>
              <a:t>2011/5/18</a:t>
            </a:fld>
            <a:endParaRPr kumimoji="1" lang="ja-JP" altLang="en-US"/>
          </a:p>
        </p:txBody>
      </p:sp>
      <p:sp>
        <p:nvSpPr>
          <p:cNvPr id="5" name="フッター プレースホルダー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02EECE-0C89-419F-8141-341F2389B894}" type="slidenum">
              <a:rPr kumimoji="1" lang="ja-JP" altLang="en-US" smtClean="0"/>
              <a:pPr/>
              <a:t>&lt;#&gt;</a:t>
            </a:fld>
            <a:endParaRPr kumimoji="1" lang="ja-JP" altLang="en-US"/>
          </a:p>
        </p:txBody>
      </p:sp>
    </p:spTree>
    <p:extLst>
      <p:ext uri="{BB962C8B-B14F-4D97-AF65-F5344CB8AC3E}">
        <p14:creationId xmlns:p14="http://schemas.microsoft.com/office/powerpoint/2010/main" xmlns="" val="39201342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kumimoji="1"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kumimoji="1"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kumimoji="1"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kumimoji="1"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46.xml.rels><?xml version="1.0" encoding="UTF-8" standalone="yes"?>
<Relationships xmlns="http://schemas.openxmlformats.org/package/2006/relationships"><Relationship Id="rId8" Type="http://schemas.openxmlformats.org/officeDocument/2006/relationships/oleObject" Target="../embeddings/oleObject2.bin"/><Relationship Id="rId13" Type="http://schemas.openxmlformats.org/officeDocument/2006/relationships/oleObject" Target="../embeddings/oleObject6.bin"/><Relationship Id="rId3" Type="http://schemas.openxmlformats.org/officeDocument/2006/relationships/notesSlide" Target="../notesSlides/notesSlide46.xml"/><Relationship Id="rId7" Type="http://schemas.openxmlformats.org/officeDocument/2006/relationships/image" Target="../media/image17.png"/><Relationship Id="rId12" Type="http://schemas.openxmlformats.org/officeDocument/2006/relationships/image" Target="../media/image18.pn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1.bin"/><Relationship Id="rId11" Type="http://schemas.openxmlformats.org/officeDocument/2006/relationships/oleObject" Target="../embeddings/oleObject5.bin"/><Relationship Id="rId5" Type="http://schemas.openxmlformats.org/officeDocument/2006/relationships/image" Target="../media/image16.wmf"/><Relationship Id="rId15" Type="http://schemas.openxmlformats.org/officeDocument/2006/relationships/oleObject" Target="../embeddings/oleObject8.bin"/><Relationship Id="rId10" Type="http://schemas.openxmlformats.org/officeDocument/2006/relationships/oleObject" Target="../embeddings/oleObject4.bin"/><Relationship Id="rId4" Type="http://schemas.openxmlformats.org/officeDocument/2006/relationships/image" Target="../media/image15.png"/><Relationship Id="rId9" Type="http://schemas.openxmlformats.org/officeDocument/2006/relationships/oleObject" Target="../embeddings/oleObject3.bin"/><Relationship Id="rId14" Type="http://schemas.openxmlformats.org/officeDocument/2006/relationships/oleObject" Target="../embeddings/oleObject7.bin"/></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1.xm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5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52.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5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53.xml"/><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5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54.xml"/><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hyperlink" Target="http://www.kumikomi.net/archives/2011/04/rp09mash.php" TargetMode="External"/><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r>
              <a:rPr kumimoji="1" lang="en-US" altLang="ja-JP" smtClean="0"/>
              <a:t>PayFowarding</a:t>
            </a:r>
            <a:r>
              <a:rPr kumimoji="1" lang="ja-JP" altLang="en-US" smtClean="0"/>
              <a:t>プロジェクト報告</a:t>
            </a:r>
            <a:endParaRPr kumimoji="1" lang="ja-JP" altLang="en-US"/>
          </a:p>
        </p:txBody>
      </p:sp>
      <p:sp>
        <p:nvSpPr>
          <p:cNvPr id="3" name="サブタイトル 2"/>
          <p:cNvSpPr>
            <a:spLocks noGrp="1"/>
          </p:cNvSpPr>
          <p:nvPr>
            <p:ph type="subTitle" idx="1"/>
          </p:nvPr>
        </p:nvSpPr>
        <p:spPr/>
        <p:txBody>
          <a:bodyPr/>
          <a:lstStyle/>
          <a:p>
            <a:r>
              <a:rPr kumimoji="1" lang="en-US" altLang="ja-JP" smtClean="0"/>
              <a:t>2011</a:t>
            </a:r>
            <a:r>
              <a:rPr kumimoji="1" lang="ja-JP" altLang="en-US" smtClean="0"/>
              <a:t>年</a:t>
            </a:r>
            <a:r>
              <a:rPr kumimoji="1" lang="en-US" altLang="ja-JP" smtClean="0"/>
              <a:t>5</a:t>
            </a:r>
            <a:r>
              <a:rPr kumimoji="1" lang="ja-JP" altLang="en-US" smtClean="0"/>
              <a:t>月</a:t>
            </a:r>
            <a:r>
              <a:rPr kumimoji="1" lang="en-US" altLang="ja-JP" smtClean="0"/>
              <a:t>17</a:t>
            </a:r>
            <a:r>
              <a:rPr kumimoji="1" lang="ja-JP" altLang="en-US" smtClean="0"/>
              <a:t>日</a:t>
            </a:r>
            <a:endParaRPr kumimoji="1" lang="ja-JP" altLang="en-US"/>
          </a:p>
        </p:txBody>
      </p:sp>
    </p:spTree>
    <p:extLst>
      <p:ext uri="{BB962C8B-B14F-4D97-AF65-F5344CB8AC3E}">
        <p14:creationId xmlns:p14="http://schemas.microsoft.com/office/powerpoint/2010/main" xmlns="" val="4408406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giurasuyutori7.blog.so-net.ne.jp/_images/blog/_6ca/giurasuyutori7/04_03_00_20110311184708.pn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827584" y="332655"/>
            <a:ext cx="7416824" cy="6143603"/>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937887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ボックス 1"/>
          <p:cNvSpPr txBox="1"/>
          <p:nvPr/>
        </p:nvSpPr>
        <p:spPr>
          <a:xfrm>
            <a:off x="539552" y="692696"/>
            <a:ext cx="7920880" cy="3970318"/>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r>
              <a:rPr kumimoji="1" lang="ja-JP" altLang="en-US" sz="2800" smtClean="0"/>
              <a:t>今までに経験したことのない、大きな地震。</a:t>
            </a:r>
            <a:endParaRPr kumimoji="1" lang="en-US" altLang="ja-JP" sz="2800" smtClean="0"/>
          </a:p>
          <a:p>
            <a:endParaRPr lang="en-US" altLang="ja-JP" sz="2800"/>
          </a:p>
          <a:p>
            <a:r>
              <a:rPr kumimoji="1" lang="ja-JP" altLang="en-US" sz="2800" smtClean="0"/>
              <a:t>でもそれは被害のほんの一部でした。</a:t>
            </a:r>
            <a:endParaRPr kumimoji="1" lang="en-US" altLang="ja-JP" sz="2800" smtClean="0"/>
          </a:p>
          <a:p>
            <a:endParaRPr lang="en-US" altLang="ja-JP" sz="2800"/>
          </a:p>
          <a:p>
            <a:r>
              <a:rPr kumimoji="1" lang="en-US" altLang="ja-JP" sz="2800" smtClean="0"/>
              <a:t>Twitter</a:t>
            </a:r>
            <a:r>
              <a:rPr kumimoji="1" lang="ja-JP" altLang="en-US" sz="2800" smtClean="0"/>
              <a:t>や</a:t>
            </a:r>
            <a:r>
              <a:rPr kumimoji="1" lang="en-US" altLang="ja-JP" sz="2800" smtClean="0"/>
              <a:t>Ustream</a:t>
            </a:r>
            <a:r>
              <a:rPr kumimoji="1" lang="ja-JP" altLang="en-US" sz="2800" smtClean="0"/>
              <a:t>での情報収集。</a:t>
            </a:r>
            <a:endParaRPr kumimoji="1" lang="en-US" altLang="ja-JP" sz="2800" smtClean="0"/>
          </a:p>
          <a:p>
            <a:endParaRPr lang="en-US" altLang="ja-JP" sz="2800"/>
          </a:p>
          <a:p>
            <a:r>
              <a:rPr kumimoji="1" lang="ja-JP" altLang="en-US" sz="2800" smtClean="0"/>
              <a:t>電車の不通や停電。</a:t>
            </a:r>
            <a:endParaRPr kumimoji="1" lang="en-US" altLang="ja-JP" sz="2800" smtClean="0"/>
          </a:p>
          <a:p>
            <a:endParaRPr lang="en-US" altLang="ja-JP" sz="2800"/>
          </a:p>
          <a:p>
            <a:r>
              <a:rPr kumimoji="1" lang="ja-JP" altLang="en-US" sz="2800" smtClean="0"/>
              <a:t>これらは些細な被害であったかもしれません。</a:t>
            </a:r>
            <a:endParaRPr kumimoji="1" lang="en-US" altLang="ja-JP" sz="2800" smtClean="0"/>
          </a:p>
        </p:txBody>
      </p:sp>
    </p:spTree>
    <p:extLst>
      <p:ext uri="{BB962C8B-B14F-4D97-AF65-F5344CB8AC3E}">
        <p14:creationId xmlns:p14="http://schemas.microsoft.com/office/powerpoint/2010/main" xmlns="" val="9428670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角丸四角形 1"/>
          <p:cNvSpPr/>
          <p:nvPr/>
        </p:nvSpPr>
        <p:spPr>
          <a:xfrm>
            <a:off x="548858" y="836712"/>
            <a:ext cx="8136904" cy="504056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ja-JP" altLang="en-US" sz="4000" smtClean="0"/>
              <a:t>日常から非日常へ</a:t>
            </a:r>
            <a:endParaRPr kumimoji="1" lang="ja-JP" altLang="en-US" sz="4000"/>
          </a:p>
        </p:txBody>
      </p:sp>
    </p:spTree>
    <p:extLst>
      <p:ext uri="{BB962C8B-B14F-4D97-AF65-F5344CB8AC3E}">
        <p14:creationId xmlns:p14="http://schemas.microsoft.com/office/powerpoint/2010/main" xmlns="" val="14229593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548858" y="836712"/>
            <a:ext cx="8136904" cy="504056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ja-JP" altLang="en-US" sz="4000" smtClean="0"/>
              <a:t>私に何か出来るだろうか</a:t>
            </a:r>
            <a:endParaRPr kumimoji="1" lang="ja-JP" altLang="en-US" sz="4000"/>
          </a:p>
        </p:txBody>
      </p:sp>
    </p:spTree>
    <p:extLst>
      <p:ext uri="{BB962C8B-B14F-4D97-AF65-F5344CB8AC3E}">
        <p14:creationId xmlns:p14="http://schemas.microsoft.com/office/powerpoint/2010/main" xmlns="" val="42321636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548858" y="836712"/>
            <a:ext cx="8136904" cy="504056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ja-JP" altLang="en-US" sz="4000" smtClean="0"/>
              <a:t>私に何が出来るだろうか</a:t>
            </a:r>
            <a:endParaRPr kumimoji="1" lang="ja-JP" altLang="en-US" sz="4000"/>
          </a:p>
        </p:txBody>
      </p:sp>
    </p:spTree>
    <p:extLst>
      <p:ext uri="{BB962C8B-B14F-4D97-AF65-F5344CB8AC3E}">
        <p14:creationId xmlns:p14="http://schemas.microsoft.com/office/powerpoint/2010/main" xmlns="" val="12352071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548858" y="836712"/>
            <a:ext cx="8136904" cy="504056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ja-JP" altLang="en-US" sz="4000" smtClean="0"/>
              <a:t>私は無力なのだろうか</a:t>
            </a:r>
            <a:endParaRPr kumimoji="1" lang="ja-JP" altLang="en-US" sz="4000"/>
          </a:p>
        </p:txBody>
      </p:sp>
    </p:spTree>
    <p:extLst>
      <p:ext uri="{BB962C8B-B14F-4D97-AF65-F5344CB8AC3E}">
        <p14:creationId xmlns:p14="http://schemas.microsoft.com/office/powerpoint/2010/main" xmlns="" val="8130419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548858" y="836712"/>
            <a:ext cx="8136904" cy="504056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ja-JP" altLang="en-US" sz="4000" smtClean="0"/>
              <a:t>力を合わせて少し前へ</a:t>
            </a:r>
            <a:r>
              <a:rPr kumimoji="1" lang="en-US" altLang="ja-JP" sz="4000" smtClean="0"/>
              <a:t>…</a:t>
            </a:r>
            <a:endParaRPr kumimoji="1" lang="ja-JP" altLang="en-US" sz="4000"/>
          </a:p>
        </p:txBody>
      </p:sp>
    </p:spTree>
    <p:extLst>
      <p:ext uri="{BB962C8B-B14F-4D97-AF65-F5344CB8AC3E}">
        <p14:creationId xmlns:p14="http://schemas.microsoft.com/office/powerpoint/2010/main" xmlns="" val="13419765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548858" y="836712"/>
            <a:ext cx="8136904" cy="504056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ja-JP" altLang="en-US" sz="4000" smtClean="0"/>
              <a:t>踏み出す勇気をくれたのは</a:t>
            </a:r>
            <a:endParaRPr kumimoji="1" lang="ja-JP" altLang="en-US" sz="4000"/>
          </a:p>
        </p:txBody>
      </p:sp>
    </p:spTree>
    <p:extLst>
      <p:ext uri="{BB962C8B-B14F-4D97-AF65-F5344CB8AC3E}">
        <p14:creationId xmlns:p14="http://schemas.microsoft.com/office/powerpoint/2010/main" xmlns="" val="202626927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548858" y="836712"/>
            <a:ext cx="8136904" cy="504056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ja-JP" altLang="en-US" sz="4000" smtClean="0"/>
              <a:t>丸山先生の一通のメール</a:t>
            </a:r>
            <a:endParaRPr kumimoji="1" lang="ja-JP" altLang="en-US" sz="4000"/>
          </a:p>
        </p:txBody>
      </p:sp>
    </p:spTree>
    <p:extLst>
      <p:ext uri="{BB962C8B-B14F-4D97-AF65-F5344CB8AC3E}">
        <p14:creationId xmlns:p14="http://schemas.microsoft.com/office/powerpoint/2010/main" xmlns="" val="13750046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548858" y="836712"/>
            <a:ext cx="8136904" cy="504056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altLang="ja-JP" sz="4000"/>
              <a:t>Android</a:t>
            </a:r>
            <a:r>
              <a:rPr lang="ja-JP" altLang="en-US" sz="4000"/>
              <a:t>への取り組みを通じて、日本が元気に</a:t>
            </a:r>
            <a:r>
              <a:rPr lang="ja-JP" altLang="en-US" sz="4000" smtClean="0"/>
              <a:t>なること</a:t>
            </a:r>
            <a:r>
              <a:rPr lang="ja-JP" altLang="en-US" sz="4000"/>
              <a:t>を目指しているのだと思っています。</a:t>
            </a:r>
            <a:endParaRPr kumimoji="1" lang="ja-JP" altLang="en-US" sz="4000"/>
          </a:p>
        </p:txBody>
      </p:sp>
    </p:spTree>
    <p:extLst>
      <p:ext uri="{BB962C8B-B14F-4D97-AF65-F5344CB8AC3E}">
        <p14:creationId xmlns:p14="http://schemas.microsoft.com/office/powerpoint/2010/main" xmlns="" val="31252583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548858" y="836712"/>
            <a:ext cx="8136904" cy="504056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ja-JP" altLang="en-US" sz="4000"/>
              <a:t>僕らの活動の舞台である日本が、今、</a:t>
            </a:r>
            <a:r>
              <a:rPr lang="ja-JP" altLang="en-US" sz="4000" smtClean="0"/>
              <a:t>大きな打撃</a:t>
            </a:r>
            <a:r>
              <a:rPr lang="ja-JP" altLang="en-US" sz="4000"/>
              <a:t>を受けている。こうした事態に、僕らは無関心ではいられないと思います。</a:t>
            </a:r>
            <a:endParaRPr kumimoji="1" lang="ja-JP" altLang="en-US" sz="4000"/>
          </a:p>
        </p:txBody>
      </p:sp>
    </p:spTree>
    <p:extLst>
      <p:ext uri="{BB962C8B-B14F-4D97-AF65-F5344CB8AC3E}">
        <p14:creationId xmlns:p14="http://schemas.microsoft.com/office/powerpoint/2010/main" xmlns="" val="348621127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548858" y="836712"/>
            <a:ext cx="8136904" cy="504056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r>
              <a:rPr lang="ja-JP" altLang="en-US" sz="4000"/>
              <a:t>大災害が、日本の一部のそれを根こそぎ破壊した。電気もなく、電話も通ぜず</a:t>
            </a:r>
            <a:r>
              <a:rPr lang="ja-JP" altLang="en-US" sz="4000" smtClean="0"/>
              <a:t>、インターネット</a:t>
            </a:r>
            <a:r>
              <a:rPr lang="ja-JP" altLang="en-US" sz="4000"/>
              <a:t>にもつながらない状態では、</a:t>
            </a:r>
            <a:r>
              <a:rPr lang="en-US" altLang="ja-JP" sz="4000"/>
              <a:t>Android</a:t>
            </a:r>
            <a:r>
              <a:rPr lang="ja-JP" altLang="en-US" sz="4000"/>
              <a:t>の普及・発展などありえません。</a:t>
            </a:r>
            <a:br>
              <a:rPr lang="ja-JP" altLang="en-US" sz="4000"/>
            </a:br>
            <a:endParaRPr kumimoji="1" lang="ja-JP" altLang="en-US" sz="4000"/>
          </a:p>
        </p:txBody>
      </p:sp>
    </p:spTree>
    <p:extLst>
      <p:ext uri="{BB962C8B-B14F-4D97-AF65-F5344CB8AC3E}">
        <p14:creationId xmlns:p14="http://schemas.microsoft.com/office/powerpoint/2010/main" xmlns="" val="116178212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548858" y="836712"/>
            <a:ext cx="8136904" cy="504056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r>
              <a:rPr lang="ja-JP" altLang="en-US" sz="4000"/>
              <a:t>僕らの力だけでインフラを復興することは出来ないかもしれませんが、インフラの復興に</a:t>
            </a:r>
            <a:br>
              <a:rPr lang="ja-JP" altLang="en-US" sz="4000"/>
            </a:br>
            <a:r>
              <a:rPr lang="ja-JP" altLang="en-US" sz="4000"/>
              <a:t>関心を持ち、それを支援・協力することは、会としても必要なことだと考えています。</a:t>
            </a:r>
          </a:p>
        </p:txBody>
      </p:sp>
    </p:spTree>
    <p:extLst>
      <p:ext uri="{BB962C8B-B14F-4D97-AF65-F5344CB8AC3E}">
        <p14:creationId xmlns:p14="http://schemas.microsoft.com/office/powerpoint/2010/main" xmlns="" val="48944976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548858" y="836712"/>
            <a:ext cx="8136904" cy="504056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r>
              <a:rPr lang="ja-JP" altLang="en-US" sz="4000" smtClean="0"/>
              <a:t>（日本</a:t>
            </a:r>
            <a:r>
              <a:rPr lang="en-US" altLang="ja-JP" sz="4000" smtClean="0"/>
              <a:t>Android</a:t>
            </a:r>
            <a:r>
              <a:rPr lang="ja-JP" altLang="en-US" sz="4000" smtClean="0"/>
              <a:t>の会は）情報</a:t>
            </a:r>
            <a:r>
              <a:rPr lang="ja-JP" altLang="en-US" sz="4000"/>
              <a:t>を共有して、お互い</a:t>
            </a:r>
            <a:r>
              <a:rPr lang="ja-JP" altLang="en-US" sz="4000" smtClean="0"/>
              <a:t>に助け合う</a:t>
            </a:r>
            <a:r>
              <a:rPr lang="ja-JP" altLang="en-US" sz="4000"/>
              <a:t>ための自主的・自律的な集まりです。そこでは、経済的利益は前提されていません。</a:t>
            </a:r>
            <a:br>
              <a:rPr lang="ja-JP" altLang="en-US" sz="4000"/>
            </a:br>
            <a:endParaRPr lang="ja-JP" altLang="en-US" sz="4000"/>
          </a:p>
        </p:txBody>
      </p:sp>
    </p:spTree>
    <p:extLst>
      <p:ext uri="{BB962C8B-B14F-4D97-AF65-F5344CB8AC3E}">
        <p14:creationId xmlns:p14="http://schemas.microsoft.com/office/powerpoint/2010/main" xmlns="" val="210273460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548858" y="836712"/>
            <a:ext cx="8136904" cy="504056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r>
              <a:rPr lang="ja-JP" altLang="en-US" sz="4000"/>
              <a:t>そうした相互利他・相互互恵・贈与の精神は</a:t>
            </a:r>
            <a:r>
              <a:rPr lang="ja-JP" altLang="en-US" sz="4000" smtClean="0"/>
              <a:t>、</a:t>
            </a:r>
            <a:r>
              <a:rPr lang="ja-JP" altLang="en-US" sz="4000"/>
              <a:t>見返り</a:t>
            </a:r>
            <a:r>
              <a:rPr lang="ja-JP" altLang="en-US" sz="4000" smtClean="0"/>
              <a:t>を期待</a:t>
            </a:r>
            <a:r>
              <a:rPr lang="ja-JP" altLang="en-US" sz="4000"/>
              <a:t>せずに助け合うという、人間が本来持っている精神だと考えています。</a:t>
            </a:r>
            <a:br>
              <a:rPr lang="ja-JP" altLang="en-US" sz="4000"/>
            </a:br>
            <a:endParaRPr lang="ja-JP" altLang="en-US" sz="4000"/>
          </a:p>
        </p:txBody>
      </p:sp>
    </p:spTree>
    <p:extLst>
      <p:ext uri="{BB962C8B-B14F-4D97-AF65-F5344CB8AC3E}">
        <p14:creationId xmlns:p14="http://schemas.microsoft.com/office/powerpoint/2010/main" xmlns="" val="429338618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548858" y="836712"/>
            <a:ext cx="8136904" cy="504056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r>
              <a:rPr lang="ja-JP" altLang="en-US" sz="4000"/>
              <a:t>僕らの組織が、相互互恵をマインドとするコミュニティであるのなら、困って</a:t>
            </a:r>
            <a:r>
              <a:rPr lang="ja-JP" altLang="en-US" sz="4000" smtClean="0"/>
              <a:t>いる人</a:t>
            </a:r>
            <a:r>
              <a:rPr lang="ja-JP" altLang="en-US" sz="4000"/>
              <a:t>に手をさしのべるのは、大きな逸脱とは思えません</a:t>
            </a:r>
          </a:p>
        </p:txBody>
      </p:sp>
    </p:spTree>
    <p:extLst>
      <p:ext uri="{BB962C8B-B14F-4D97-AF65-F5344CB8AC3E}">
        <p14:creationId xmlns:p14="http://schemas.microsoft.com/office/powerpoint/2010/main" xmlns="" val="429338618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251520"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3/11</a:t>
            </a:r>
            <a:endParaRPr kumimoji="1" lang="ja-JP" altLang="en-US"/>
          </a:p>
        </p:txBody>
      </p:sp>
      <p:sp>
        <p:nvSpPr>
          <p:cNvPr id="7" name="角丸四角形 6"/>
          <p:cNvSpPr/>
          <p:nvPr/>
        </p:nvSpPr>
        <p:spPr>
          <a:xfrm>
            <a:off x="1187624"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3/14</a:t>
            </a:r>
            <a:endParaRPr kumimoji="1" lang="ja-JP" altLang="en-US"/>
          </a:p>
        </p:txBody>
      </p:sp>
      <p:sp>
        <p:nvSpPr>
          <p:cNvPr id="11" name="正方形/長方形 10"/>
          <p:cNvSpPr/>
          <p:nvPr/>
        </p:nvSpPr>
        <p:spPr>
          <a:xfrm>
            <a:off x="1187624" y="836712"/>
            <a:ext cx="864096" cy="115212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ja-JP" altLang="en-US" sz="1400"/>
              <a:t>会</a:t>
            </a:r>
            <a:r>
              <a:rPr lang="ja-JP" altLang="en-US" sz="1400" smtClean="0"/>
              <a:t>としての災害支援について</a:t>
            </a:r>
            <a:endParaRPr kumimoji="1" lang="ja-JP" altLang="en-US" sz="1400"/>
          </a:p>
        </p:txBody>
      </p:sp>
      <p:cxnSp>
        <p:nvCxnSpPr>
          <p:cNvPr id="17" name="直線コネクタ 16"/>
          <p:cNvCxnSpPr/>
          <p:nvPr/>
        </p:nvCxnSpPr>
        <p:spPr>
          <a:xfrm>
            <a:off x="251520" y="2204864"/>
            <a:ext cx="87129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直線コネクタ 20"/>
          <p:cNvCxnSpPr/>
          <p:nvPr/>
        </p:nvCxnSpPr>
        <p:spPr>
          <a:xfrm>
            <a:off x="179512" y="4653136"/>
            <a:ext cx="8712968"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角丸四角形 1"/>
          <p:cNvSpPr/>
          <p:nvPr/>
        </p:nvSpPr>
        <p:spPr>
          <a:xfrm>
            <a:off x="2628989" y="1700808"/>
            <a:ext cx="5904656" cy="3888432"/>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ja-JP" altLang="en-US" sz="3200" smtClean="0"/>
              <a:t>私たちは何かできるだろうか？</a:t>
            </a:r>
            <a:endParaRPr kumimoji="1" lang="en-US" altLang="ja-JP" sz="3200" smtClean="0"/>
          </a:p>
        </p:txBody>
      </p:sp>
    </p:spTree>
    <p:extLst>
      <p:ext uri="{BB962C8B-B14F-4D97-AF65-F5344CB8AC3E}">
        <p14:creationId xmlns:p14="http://schemas.microsoft.com/office/powerpoint/2010/main" xmlns="" val="151194427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548858" y="836712"/>
            <a:ext cx="8136904" cy="504056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r>
              <a:rPr lang="en-US" altLang="ja-JP" sz="4000"/>
              <a:t>Android</a:t>
            </a:r>
            <a:r>
              <a:rPr lang="ja-JP" altLang="en-US" sz="4000"/>
              <a:t>マーケットで、無料で公開されているアプリですが、</a:t>
            </a:r>
            <a:br>
              <a:rPr lang="ja-JP" altLang="en-US" sz="4000"/>
            </a:br>
            <a:r>
              <a:rPr lang="ja-JP" altLang="en-US" sz="4000"/>
              <a:t>その際に寄付をつのって、それを、被災地に送るように出来ないかと言うことです。</a:t>
            </a:r>
          </a:p>
        </p:txBody>
      </p:sp>
    </p:spTree>
    <p:extLst>
      <p:ext uri="{BB962C8B-B14F-4D97-AF65-F5344CB8AC3E}">
        <p14:creationId xmlns:p14="http://schemas.microsoft.com/office/powerpoint/2010/main" xmlns="" val="43546809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251520"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3/11</a:t>
            </a:r>
            <a:endParaRPr kumimoji="1" lang="ja-JP" altLang="en-US"/>
          </a:p>
        </p:txBody>
      </p:sp>
      <p:sp>
        <p:nvSpPr>
          <p:cNvPr id="5" name="角丸四角形 4"/>
          <p:cNvSpPr/>
          <p:nvPr/>
        </p:nvSpPr>
        <p:spPr>
          <a:xfrm>
            <a:off x="2555776"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3/20</a:t>
            </a:r>
            <a:endParaRPr kumimoji="1" lang="ja-JP" altLang="en-US"/>
          </a:p>
        </p:txBody>
      </p:sp>
      <p:sp>
        <p:nvSpPr>
          <p:cNvPr id="7" name="角丸四角形 6"/>
          <p:cNvSpPr/>
          <p:nvPr/>
        </p:nvSpPr>
        <p:spPr>
          <a:xfrm>
            <a:off x="1187624"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3/14</a:t>
            </a:r>
            <a:endParaRPr kumimoji="1" lang="ja-JP" altLang="en-US"/>
          </a:p>
        </p:txBody>
      </p:sp>
      <p:sp>
        <p:nvSpPr>
          <p:cNvPr id="11" name="正方形/長方形 10"/>
          <p:cNvSpPr/>
          <p:nvPr/>
        </p:nvSpPr>
        <p:spPr>
          <a:xfrm>
            <a:off x="1187624" y="836712"/>
            <a:ext cx="864096" cy="115212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ja-JP" altLang="en-US" sz="1400"/>
              <a:t>会</a:t>
            </a:r>
            <a:r>
              <a:rPr lang="ja-JP" altLang="en-US" sz="1400" smtClean="0"/>
              <a:t>としての災害支援について</a:t>
            </a:r>
            <a:endParaRPr kumimoji="1" lang="ja-JP" altLang="en-US" sz="1400"/>
          </a:p>
        </p:txBody>
      </p:sp>
      <p:sp>
        <p:nvSpPr>
          <p:cNvPr id="12" name="正方形/長方形 11"/>
          <p:cNvSpPr/>
          <p:nvPr/>
        </p:nvSpPr>
        <p:spPr>
          <a:xfrm>
            <a:off x="2555776" y="836712"/>
            <a:ext cx="864096" cy="115212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kumimoji="1" lang="ja-JP" altLang="en-US" sz="1400" smtClean="0"/>
              <a:t>災害義援金システム</a:t>
            </a:r>
            <a:endParaRPr kumimoji="1" lang="ja-JP" altLang="en-US" sz="1400"/>
          </a:p>
        </p:txBody>
      </p:sp>
      <p:cxnSp>
        <p:nvCxnSpPr>
          <p:cNvPr id="17" name="直線コネクタ 16"/>
          <p:cNvCxnSpPr/>
          <p:nvPr/>
        </p:nvCxnSpPr>
        <p:spPr>
          <a:xfrm>
            <a:off x="251520" y="2204864"/>
            <a:ext cx="87129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直線コネクタ 20"/>
          <p:cNvCxnSpPr/>
          <p:nvPr/>
        </p:nvCxnSpPr>
        <p:spPr>
          <a:xfrm>
            <a:off x="179512" y="4653136"/>
            <a:ext cx="8712968" cy="0"/>
          </a:xfrm>
          <a:prstGeom prst="line">
            <a:avLst/>
          </a:prstGeom>
        </p:spPr>
        <p:style>
          <a:lnRef idx="1">
            <a:schemeClr val="accent1"/>
          </a:lnRef>
          <a:fillRef idx="0">
            <a:schemeClr val="accent1"/>
          </a:fillRef>
          <a:effectRef idx="0">
            <a:schemeClr val="accent1"/>
          </a:effectRef>
          <a:fontRef idx="minor">
            <a:schemeClr val="tx1"/>
          </a:fontRef>
        </p:style>
      </p:cxnSp>
      <p:sp>
        <p:nvSpPr>
          <p:cNvPr id="33" name="角丸四角形 32"/>
          <p:cNvSpPr/>
          <p:nvPr/>
        </p:nvSpPr>
        <p:spPr>
          <a:xfrm>
            <a:off x="2628989" y="1700808"/>
            <a:ext cx="5904656" cy="3888432"/>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ja-JP" altLang="en-US" sz="3200" smtClean="0"/>
              <a:t>私たちは何ができるだろうか？</a:t>
            </a:r>
            <a:endParaRPr kumimoji="1" lang="en-US" altLang="ja-JP" sz="3200" smtClean="0"/>
          </a:p>
        </p:txBody>
      </p:sp>
    </p:spTree>
    <p:extLst>
      <p:ext uri="{BB962C8B-B14F-4D97-AF65-F5344CB8AC3E}">
        <p14:creationId xmlns:p14="http://schemas.microsoft.com/office/powerpoint/2010/main" xmlns="" val="61545751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548858" y="836712"/>
            <a:ext cx="8136904" cy="504056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ja-JP" altLang="en-US" sz="4000" smtClean="0"/>
              <a:t>第一回マッシュアップミーティング</a:t>
            </a:r>
            <a:endParaRPr kumimoji="1" lang="ja-JP" altLang="en-US" sz="4000"/>
          </a:p>
        </p:txBody>
      </p:sp>
    </p:spTree>
    <p:extLst>
      <p:ext uri="{BB962C8B-B14F-4D97-AF65-F5344CB8AC3E}">
        <p14:creationId xmlns:p14="http://schemas.microsoft.com/office/powerpoint/2010/main" xmlns="" val="33858728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角丸四角形 1"/>
          <p:cNvSpPr/>
          <p:nvPr/>
        </p:nvSpPr>
        <p:spPr>
          <a:xfrm>
            <a:off x="548858" y="836712"/>
            <a:ext cx="8136904" cy="504056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ja-JP" altLang="en-US" sz="4000" smtClean="0"/>
              <a:t>３月２５日（金）</a:t>
            </a:r>
            <a:endParaRPr kumimoji="1" lang="en-US" altLang="ja-JP" sz="4000" smtClean="0"/>
          </a:p>
          <a:p>
            <a:pPr algn="ctr"/>
            <a:r>
              <a:rPr lang="ja-JP" altLang="en-US" sz="4000"/>
              <a:t>東京</a:t>
            </a:r>
            <a:r>
              <a:rPr lang="ja-JP" altLang="en-US" sz="4000" smtClean="0"/>
              <a:t>大学 駒場キャンパス</a:t>
            </a:r>
            <a:endParaRPr kumimoji="1" lang="ja-JP" altLang="en-US" sz="4000"/>
          </a:p>
        </p:txBody>
      </p:sp>
    </p:spTree>
    <p:extLst>
      <p:ext uri="{BB962C8B-B14F-4D97-AF65-F5344CB8AC3E}">
        <p14:creationId xmlns:p14="http://schemas.microsoft.com/office/powerpoint/2010/main" xmlns="" val="183166009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角丸四角形 1"/>
          <p:cNvSpPr/>
          <p:nvPr/>
        </p:nvSpPr>
        <p:spPr>
          <a:xfrm>
            <a:off x="548858" y="836712"/>
            <a:ext cx="8136904" cy="504056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kumimoji="1" lang="ja-JP" altLang="en-US" sz="4000" smtClean="0"/>
              <a:t>マイクロソフト</a:t>
            </a:r>
            <a:r>
              <a:rPr kumimoji="1" lang="en-US" altLang="ja-JP" sz="4000" smtClean="0"/>
              <a:t>Azure</a:t>
            </a:r>
          </a:p>
          <a:p>
            <a:pPr algn="ctr"/>
            <a:r>
              <a:rPr lang="ja-JP" altLang="en-US" sz="4000" smtClean="0"/>
              <a:t>アマゾン</a:t>
            </a:r>
            <a:r>
              <a:rPr lang="en-US" altLang="ja-JP" sz="4000" smtClean="0"/>
              <a:t>AWS</a:t>
            </a:r>
          </a:p>
          <a:p>
            <a:pPr algn="ctr"/>
            <a:r>
              <a:rPr lang="ja-JP" altLang="en-US" sz="4000"/>
              <a:t>など</a:t>
            </a:r>
            <a:r>
              <a:rPr lang="ja-JP" altLang="en-US" sz="4000" smtClean="0"/>
              <a:t>などクラウド側の</a:t>
            </a:r>
            <a:endParaRPr lang="en-US" altLang="ja-JP" sz="4000" smtClean="0"/>
          </a:p>
          <a:p>
            <a:pPr algn="ctr"/>
            <a:r>
              <a:rPr kumimoji="1" lang="ja-JP" altLang="en-US" sz="4000" smtClean="0"/>
              <a:t>２週間の活動を聞く</a:t>
            </a:r>
            <a:endParaRPr kumimoji="1" lang="ja-JP" altLang="en-US" sz="4000"/>
          </a:p>
        </p:txBody>
      </p:sp>
    </p:spTree>
    <p:extLst>
      <p:ext uri="{BB962C8B-B14F-4D97-AF65-F5344CB8AC3E}">
        <p14:creationId xmlns:p14="http://schemas.microsoft.com/office/powerpoint/2010/main" xmlns="" val="154900466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角丸四角形 1"/>
          <p:cNvSpPr/>
          <p:nvPr/>
        </p:nvSpPr>
        <p:spPr>
          <a:xfrm>
            <a:off x="548858" y="836712"/>
            <a:ext cx="8136904" cy="504056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kumimoji="1" lang="ja-JP" altLang="en-US" sz="4000" smtClean="0"/>
              <a:t>その他既に動き出している人</a:t>
            </a:r>
            <a:endParaRPr kumimoji="1" lang="en-US" altLang="ja-JP" sz="4000" smtClean="0"/>
          </a:p>
          <a:p>
            <a:pPr algn="ctr"/>
            <a:r>
              <a:rPr kumimoji="1" lang="ja-JP" altLang="en-US" sz="4000" smtClean="0"/>
              <a:t>の話も</a:t>
            </a:r>
            <a:endParaRPr kumimoji="1" lang="ja-JP" altLang="en-US" sz="4000"/>
          </a:p>
        </p:txBody>
      </p:sp>
      <p:sp>
        <p:nvSpPr>
          <p:cNvPr id="3" name="正方形/長方形 2"/>
          <p:cNvSpPr/>
          <p:nvPr/>
        </p:nvSpPr>
        <p:spPr>
          <a:xfrm>
            <a:off x="1547664" y="4149080"/>
            <a:ext cx="6336704" cy="2304256"/>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ja-JP" altLang="en-US" sz="3600" smtClean="0"/>
              <a:t>自己満足のアプリなら作るな</a:t>
            </a:r>
            <a:endParaRPr kumimoji="1" lang="ja-JP" altLang="en-US" sz="3600"/>
          </a:p>
        </p:txBody>
      </p:sp>
    </p:spTree>
    <p:extLst>
      <p:ext uri="{BB962C8B-B14F-4D97-AF65-F5344CB8AC3E}">
        <p14:creationId xmlns:p14="http://schemas.microsoft.com/office/powerpoint/2010/main" xmlns="" val="137449569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角丸四角形 1"/>
          <p:cNvSpPr/>
          <p:nvPr/>
        </p:nvSpPr>
        <p:spPr>
          <a:xfrm>
            <a:off x="548858" y="836712"/>
            <a:ext cx="8136904" cy="504056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kumimoji="1" lang="ja-JP" altLang="en-US" sz="4000" smtClean="0"/>
              <a:t>２週間のスプリントでアプリを作ろう</a:t>
            </a:r>
            <a:endParaRPr kumimoji="1" lang="ja-JP" altLang="en-US" sz="4000"/>
          </a:p>
        </p:txBody>
      </p:sp>
    </p:spTree>
    <p:extLst>
      <p:ext uri="{BB962C8B-B14F-4D97-AF65-F5344CB8AC3E}">
        <p14:creationId xmlns:p14="http://schemas.microsoft.com/office/powerpoint/2010/main" xmlns="" val="308774238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251520"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3/11</a:t>
            </a:r>
            <a:endParaRPr kumimoji="1" lang="ja-JP" altLang="en-US"/>
          </a:p>
        </p:txBody>
      </p:sp>
      <p:sp>
        <p:nvSpPr>
          <p:cNvPr id="5" name="角丸四角形 4"/>
          <p:cNvSpPr/>
          <p:nvPr/>
        </p:nvSpPr>
        <p:spPr>
          <a:xfrm>
            <a:off x="2555776"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3/20</a:t>
            </a:r>
            <a:endParaRPr kumimoji="1" lang="ja-JP" altLang="en-US"/>
          </a:p>
        </p:txBody>
      </p:sp>
      <p:sp>
        <p:nvSpPr>
          <p:cNvPr id="6" name="角丸四角形 5"/>
          <p:cNvSpPr/>
          <p:nvPr/>
        </p:nvSpPr>
        <p:spPr>
          <a:xfrm>
            <a:off x="4192202"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3/25</a:t>
            </a:r>
            <a:endParaRPr kumimoji="1" lang="ja-JP" altLang="en-US"/>
          </a:p>
        </p:txBody>
      </p:sp>
      <p:sp>
        <p:nvSpPr>
          <p:cNvPr id="7" name="角丸四角形 6"/>
          <p:cNvSpPr/>
          <p:nvPr/>
        </p:nvSpPr>
        <p:spPr>
          <a:xfrm>
            <a:off x="1187624"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3/14</a:t>
            </a:r>
            <a:endParaRPr kumimoji="1" lang="ja-JP" altLang="en-US"/>
          </a:p>
        </p:txBody>
      </p:sp>
      <p:sp>
        <p:nvSpPr>
          <p:cNvPr id="11" name="正方形/長方形 10"/>
          <p:cNvSpPr/>
          <p:nvPr/>
        </p:nvSpPr>
        <p:spPr>
          <a:xfrm>
            <a:off x="1187624" y="836712"/>
            <a:ext cx="864096" cy="115212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ja-JP" altLang="en-US" sz="1400"/>
              <a:t>会</a:t>
            </a:r>
            <a:r>
              <a:rPr lang="ja-JP" altLang="en-US" sz="1400" smtClean="0"/>
              <a:t>としての災害支援について</a:t>
            </a:r>
            <a:endParaRPr kumimoji="1" lang="ja-JP" altLang="en-US" sz="1400"/>
          </a:p>
        </p:txBody>
      </p:sp>
      <p:sp>
        <p:nvSpPr>
          <p:cNvPr id="12" name="正方形/長方形 11"/>
          <p:cNvSpPr/>
          <p:nvPr/>
        </p:nvSpPr>
        <p:spPr>
          <a:xfrm>
            <a:off x="2555776" y="836712"/>
            <a:ext cx="864096" cy="115212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kumimoji="1" lang="ja-JP" altLang="en-US" sz="1400" smtClean="0"/>
              <a:t>災害義援金システム</a:t>
            </a:r>
            <a:endParaRPr kumimoji="1" lang="ja-JP" altLang="en-US" sz="1400"/>
          </a:p>
        </p:txBody>
      </p:sp>
      <p:sp>
        <p:nvSpPr>
          <p:cNvPr id="13" name="正方形/長方形 12"/>
          <p:cNvSpPr/>
          <p:nvPr/>
        </p:nvSpPr>
        <p:spPr>
          <a:xfrm>
            <a:off x="4192202" y="836712"/>
            <a:ext cx="864096" cy="115212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kumimoji="1" lang="ja-JP" altLang="en-US" sz="1400" smtClean="0"/>
              <a:t>第一回マッシュアップミーティング</a:t>
            </a:r>
            <a:endParaRPr kumimoji="1" lang="ja-JP" altLang="en-US" sz="1400"/>
          </a:p>
        </p:txBody>
      </p:sp>
      <p:cxnSp>
        <p:nvCxnSpPr>
          <p:cNvPr id="17" name="直線コネクタ 16"/>
          <p:cNvCxnSpPr/>
          <p:nvPr/>
        </p:nvCxnSpPr>
        <p:spPr>
          <a:xfrm>
            <a:off x="251520" y="2204864"/>
            <a:ext cx="87129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直線コネクタ 20"/>
          <p:cNvCxnSpPr/>
          <p:nvPr/>
        </p:nvCxnSpPr>
        <p:spPr>
          <a:xfrm>
            <a:off x="179512" y="4653136"/>
            <a:ext cx="8712968"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58864984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251520"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3/11</a:t>
            </a:r>
            <a:endParaRPr kumimoji="1" lang="ja-JP" altLang="en-US"/>
          </a:p>
        </p:txBody>
      </p:sp>
      <p:sp>
        <p:nvSpPr>
          <p:cNvPr id="5" name="角丸四角形 4"/>
          <p:cNvSpPr/>
          <p:nvPr/>
        </p:nvSpPr>
        <p:spPr>
          <a:xfrm>
            <a:off x="2555776"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3/20</a:t>
            </a:r>
            <a:endParaRPr kumimoji="1" lang="ja-JP" altLang="en-US"/>
          </a:p>
        </p:txBody>
      </p:sp>
      <p:sp>
        <p:nvSpPr>
          <p:cNvPr id="6" name="角丸四角形 5"/>
          <p:cNvSpPr/>
          <p:nvPr/>
        </p:nvSpPr>
        <p:spPr>
          <a:xfrm>
            <a:off x="4192202"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3/25</a:t>
            </a:r>
            <a:endParaRPr kumimoji="1" lang="ja-JP" altLang="en-US"/>
          </a:p>
        </p:txBody>
      </p:sp>
      <p:sp>
        <p:nvSpPr>
          <p:cNvPr id="7" name="角丸四角形 6"/>
          <p:cNvSpPr/>
          <p:nvPr/>
        </p:nvSpPr>
        <p:spPr>
          <a:xfrm>
            <a:off x="1187624"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3/14</a:t>
            </a:r>
            <a:endParaRPr kumimoji="1" lang="ja-JP" altLang="en-US"/>
          </a:p>
        </p:txBody>
      </p:sp>
      <p:sp>
        <p:nvSpPr>
          <p:cNvPr id="11" name="正方形/長方形 10"/>
          <p:cNvSpPr/>
          <p:nvPr/>
        </p:nvSpPr>
        <p:spPr>
          <a:xfrm>
            <a:off x="1187624" y="836712"/>
            <a:ext cx="864096" cy="115212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ja-JP" altLang="en-US" sz="1400"/>
              <a:t>会</a:t>
            </a:r>
            <a:r>
              <a:rPr lang="ja-JP" altLang="en-US" sz="1400" smtClean="0"/>
              <a:t>としての災害支援について</a:t>
            </a:r>
            <a:endParaRPr kumimoji="1" lang="ja-JP" altLang="en-US" sz="1400"/>
          </a:p>
        </p:txBody>
      </p:sp>
      <p:sp>
        <p:nvSpPr>
          <p:cNvPr id="12" name="正方形/長方形 11"/>
          <p:cNvSpPr/>
          <p:nvPr/>
        </p:nvSpPr>
        <p:spPr>
          <a:xfrm>
            <a:off x="2555776" y="836712"/>
            <a:ext cx="864096" cy="115212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kumimoji="1" lang="ja-JP" altLang="en-US" sz="1400" smtClean="0"/>
              <a:t>災害義援金システム</a:t>
            </a:r>
            <a:endParaRPr kumimoji="1" lang="ja-JP" altLang="en-US" sz="1400"/>
          </a:p>
        </p:txBody>
      </p:sp>
      <p:sp>
        <p:nvSpPr>
          <p:cNvPr id="13" name="正方形/長方形 12"/>
          <p:cNvSpPr/>
          <p:nvPr/>
        </p:nvSpPr>
        <p:spPr>
          <a:xfrm>
            <a:off x="4192202" y="836712"/>
            <a:ext cx="864096" cy="115212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kumimoji="1" lang="ja-JP" altLang="en-US" sz="1400" smtClean="0"/>
              <a:t>第一回マッシュアップミーティング</a:t>
            </a:r>
            <a:endParaRPr kumimoji="1" lang="ja-JP" altLang="en-US" sz="1400"/>
          </a:p>
        </p:txBody>
      </p:sp>
      <p:cxnSp>
        <p:nvCxnSpPr>
          <p:cNvPr id="17" name="直線コネクタ 16"/>
          <p:cNvCxnSpPr/>
          <p:nvPr/>
        </p:nvCxnSpPr>
        <p:spPr>
          <a:xfrm>
            <a:off x="251520" y="2204864"/>
            <a:ext cx="8712968" cy="0"/>
          </a:xfrm>
          <a:prstGeom prst="line">
            <a:avLst/>
          </a:prstGeom>
        </p:spPr>
        <p:style>
          <a:lnRef idx="1">
            <a:schemeClr val="accent1"/>
          </a:lnRef>
          <a:fillRef idx="0">
            <a:schemeClr val="accent1"/>
          </a:fillRef>
          <a:effectRef idx="0">
            <a:schemeClr val="accent1"/>
          </a:effectRef>
          <a:fontRef idx="minor">
            <a:schemeClr val="tx1"/>
          </a:fontRef>
        </p:style>
      </p:cxnSp>
      <p:sp>
        <p:nvSpPr>
          <p:cNvPr id="18" name="正方形/長方形 17"/>
          <p:cNvSpPr/>
          <p:nvPr/>
        </p:nvSpPr>
        <p:spPr>
          <a:xfrm>
            <a:off x="4644008" y="2492896"/>
            <a:ext cx="864096" cy="576064"/>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en-US" altLang="ja-JP" sz="1400" smtClean="0"/>
              <a:t>Google</a:t>
            </a:r>
          </a:p>
          <a:p>
            <a:pPr algn="ctr"/>
            <a:r>
              <a:rPr kumimoji="1" lang="en-US" altLang="ja-JP" sz="1400" smtClean="0"/>
              <a:t>Group</a:t>
            </a:r>
            <a:endParaRPr kumimoji="1" lang="ja-JP" altLang="en-US" sz="1400"/>
          </a:p>
        </p:txBody>
      </p:sp>
      <p:sp>
        <p:nvSpPr>
          <p:cNvPr id="19" name="正方形/長方形 18"/>
          <p:cNvSpPr/>
          <p:nvPr/>
        </p:nvSpPr>
        <p:spPr>
          <a:xfrm>
            <a:off x="4644008" y="3212976"/>
            <a:ext cx="864096" cy="576064"/>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en-US" altLang="ja-JP" sz="1400" smtClean="0"/>
              <a:t>Google</a:t>
            </a:r>
          </a:p>
          <a:p>
            <a:pPr algn="ctr"/>
            <a:r>
              <a:rPr lang="en-US" altLang="ja-JP" sz="1400"/>
              <a:t>Code</a:t>
            </a:r>
            <a:endParaRPr kumimoji="1" lang="ja-JP" altLang="en-US" sz="1400"/>
          </a:p>
        </p:txBody>
      </p:sp>
      <p:sp>
        <p:nvSpPr>
          <p:cNvPr id="20" name="正方形/長方形 19"/>
          <p:cNvSpPr/>
          <p:nvPr/>
        </p:nvSpPr>
        <p:spPr>
          <a:xfrm>
            <a:off x="4669051" y="3933056"/>
            <a:ext cx="864096" cy="576064"/>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en-US" altLang="ja-JP" sz="1400" smtClean="0"/>
              <a:t>EC2</a:t>
            </a:r>
            <a:endParaRPr kumimoji="1" lang="ja-JP" altLang="en-US" sz="1400"/>
          </a:p>
        </p:txBody>
      </p:sp>
      <p:cxnSp>
        <p:nvCxnSpPr>
          <p:cNvPr id="21" name="直線コネクタ 20"/>
          <p:cNvCxnSpPr/>
          <p:nvPr/>
        </p:nvCxnSpPr>
        <p:spPr>
          <a:xfrm>
            <a:off x="179512" y="4653136"/>
            <a:ext cx="8712968"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78058502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67542" y="658910"/>
            <a:ext cx="8355553" cy="525658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35733573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79512" y="398012"/>
            <a:ext cx="8865453" cy="571705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01045362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251520"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3/11</a:t>
            </a:r>
            <a:endParaRPr kumimoji="1" lang="ja-JP" altLang="en-US"/>
          </a:p>
        </p:txBody>
      </p:sp>
      <p:sp>
        <p:nvSpPr>
          <p:cNvPr id="5" name="角丸四角形 4"/>
          <p:cNvSpPr/>
          <p:nvPr/>
        </p:nvSpPr>
        <p:spPr>
          <a:xfrm>
            <a:off x="2555776"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3/20</a:t>
            </a:r>
            <a:endParaRPr kumimoji="1" lang="ja-JP" altLang="en-US"/>
          </a:p>
        </p:txBody>
      </p:sp>
      <p:sp>
        <p:nvSpPr>
          <p:cNvPr id="6" name="角丸四角形 5"/>
          <p:cNvSpPr/>
          <p:nvPr/>
        </p:nvSpPr>
        <p:spPr>
          <a:xfrm>
            <a:off x="4192202"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3/25</a:t>
            </a:r>
            <a:endParaRPr kumimoji="1" lang="ja-JP" altLang="en-US"/>
          </a:p>
        </p:txBody>
      </p:sp>
      <p:sp>
        <p:nvSpPr>
          <p:cNvPr id="7" name="角丸四角形 6"/>
          <p:cNvSpPr/>
          <p:nvPr/>
        </p:nvSpPr>
        <p:spPr>
          <a:xfrm>
            <a:off x="1187624"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3/14</a:t>
            </a:r>
            <a:endParaRPr kumimoji="1" lang="ja-JP" altLang="en-US"/>
          </a:p>
        </p:txBody>
      </p:sp>
      <p:sp>
        <p:nvSpPr>
          <p:cNvPr id="11" name="正方形/長方形 10"/>
          <p:cNvSpPr/>
          <p:nvPr/>
        </p:nvSpPr>
        <p:spPr>
          <a:xfrm>
            <a:off x="1187624" y="836712"/>
            <a:ext cx="864096" cy="115212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ja-JP" altLang="en-US" sz="1400"/>
              <a:t>会</a:t>
            </a:r>
            <a:r>
              <a:rPr lang="ja-JP" altLang="en-US" sz="1400" smtClean="0"/>
              <a:t>としての災害支援について</a:t>
            </a:r>
            <a:endParaRPr kumimoji="1" lang="ja-JP" altLang="en-US" sz="1400"/>
          </a:p>
        </p:txBody>
      </p:sp>
      <p:sp>
        <p:nvSpPr>
          <p:cNvPr id="12" name="正方形/長方形 11"/>
          <p:cNvSpPr/>
          <p:nvPr/>
        </p:nvSpPr>
        <p:spPr>
          <a:xfrm>
            <a:off x="2555776" y="836712"/>
            <a:ext cx="864096" cy="115212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kumimoji="1" lang="ja-JP" altLang="en-US" sz="1400" smtClean="0"/>
              <a:t>災害義援金システム</a:t>
            </a:r>
            <a:endParaRPr kumimoji="1" lang="ja-JP" altLang="en-US" sz="1400"/>
          </a:p>
        </p:txBody>
      </p:sp>
      <p:sp>
        <p:nvSpPr>
          <p:cNvPr id="13" name="正方形/長方形 12"/>
          <p:cNvSpPr/>
          <p:nvPr/>
        </p:nvSpPr>
        <p:spPr>
          <a:xfrm>
            <a:off x="4192202" y="836712"/>
            <a:ext cx="864096" cy="115212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kumimoji="1" lang="ja-JP" altLang="en-US" sz="1400" smtClean="0"/>
              <a:t>第一回マッシュアップミーティング</a:t>
            </a:r>
            <a:endParaRPr kumimoji="1" lang="ja-JP" altLang="en-US" sz="1400"/>
          </a:p>
        </p:txBody>
      </p:sp>
      <p:cxnSp>
        <p:nvCxnSpPr>
          <p:cNvPr id="17" name="直線コネクタ 16"/>
          <p:cNvCxnSpPr/>
          <p:nvPr/>
        </p:nvCxnSpPr>
        <p:spPr>
          <a:xfrm>
            <a:off x="251520" y="2204864"/>
            <a:ext cx="8712968" cy="0"/>
          </a:xfrm>
          <a:prstGeom prst="line">
            <a:avLst/>
          </a:prstGeom>
        </p:spPr>
        <p:style>
          <a:lnRef idx="1">
            <a:schemeClr val="accent1"/>
          </a:lnRef>
          <a:fillRef idx="0">
            <a:schemeClr val="accent1"/>
          </a:fillRef>
          <a:effectRef idx="0">
            <a:schemeClr val="accent1"/>
          </a:effectRef>
          <a:fontRef idx="minor">
            <a:schemeClr val="tx1"/>
          </a:fontRef>
        </p:style>
      </p:cxnSp>
      <p:sp>
        <p:nvSpPr>
          <p:cNvPr id="18" name="正方形/長方形 17"/>
          <p:cNvSpPr/>
          <p:nvPr/>
        </p:nvSpPr>
        <p:spPr>
          <a:xfrm>
            <a:off x="4644008" y="2492896"/>
            <a:ext cx="864096" cy="576064"/>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en-US" altLang="ja-JP" sz="1400" smtClean="0"/>
              <a:t>Google</a:t>
            </a:r>
          </a:p>
          <a:p>
            <a:pPr algn="ctr"/>
            <a:r>
              <a:rPr kumimoji="1" lang="en-US" altLang="ja-JP" sz="1400" smtClean="0"/>
              <a:t>Group</a:t>
            </a:r>
            <a:endParaRPr kumimoji="1" lang="ja-JP" altLang="en-US" sz="1400"/>
          </a:p>
        </p:txBody>
      </p:sp>
      <p:sp>
        <p:nvSpPr>
          <p:cNvPr id="19" name="正方形/長方形 18"/>
          <p:cNvSpPr/>
          <p:nvPr/>
        </p:nvSpPr>
        <p:spPr>
          <a:xfrm>
            <a:off x="4644008" y="3212976"/>
            <a:ext cx="864096" cy="576064"/>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en-US" altLang="ja-JP" sz="1400" smtClean="0"/>
              <a:t>Google</a:t>
            </a:r>
          </a:p>
          <a:p>
            <a:pPr algn="ctr"/>
            <a:r>
              <a:rPr lang="en-US" altLang="ja-JP" sz="1400"/>
              <a:t>Code</a:t>
            </a:r>
            <a:endParaRPr kumimoji="1" lang="ja-JP" altLang="en-US" sz="1400"/>
          </a:p>
        </p:txBody>
      </p:sp>
      <p:sp>
        <p:nvSpPr>
          <p:cNvPr id="20" name="正方形/長方形 19"/>
          <p:cNvSpPr/>
          <p:nvPr/>
        </p:nvSpPr>
        <p:spPr>
          <a:xfrm>
            <a:off x="4669051" y="3933056"/>
            <a:ext cx="864096" cy="576064"/>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en-US" altLang="ja-JP" sz="1400" smtClean="0"/>
              <a:t>EC2</a:t>
            </a:r>
            <a:endParaRPr kumimoji="1" lang="ja-JP" altLang="en-US" sz="1400"/>
          </a:p>
        </p:txBody>
      </p:sp>
      <p:cxnSp>
        <p:nvCxnSpPr>
          <p:cNvPr id="21" name="直線コネクタ 20"/>
          <p:cNvCxnSpPr/>
          <p:nvPr/>
        </p:nvCxnSpPr>
        <p:spPr>
          <a:xfrm>
            <a:off x="179512" y="4653136"/>
            <a:ext cx="8712968" cy="0"/>
          </a:xfrm>
          <a:prstGeom prst="line">
            <a:avLst/>
          </a:prstGeom>
        </p:spPr>
        <p:style>
          <a:lnRef idx="1">
            <a:schemeClr val="accent1"/>
          </a:lnRef>
          <a:fillRef idx="0">
            <a:schemeClr val="accent1"/>
          </a:fillRef>
          <a:effectRef idx="0">
            <a:schemeClr val="accent1"/>
          </a:effectRef>
          <a:fontRef idx="minor">
            <a:schemeClr val="tx1"/>
          </a:fontRef>
        </p:style>
      </p:cxnSp>
      <p:sp>
        <p:nvSpPr>
          <p:cNvPr id="24" name="角丸四角形 23"/>
          <p:cNvSpPr/>
          <p:nvPr/>
        </p:nvSpPr>
        <p:spPr>
          <a:xfrm>
            <a:off x="5056298" y="4797152"/>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3/29</a:t>
            </a:r>
            <a:endParaRPr kumimoji="1" lang="ja-JP" altLang="en-US"/>
          </a:p>
        </p:txBody>
      </p:sp>
      <p:sp>
        <p:nvSpPr>
          <p:cNvPr id="25" name="正方形/長方形 24"/>
          <p:cNvSpPr/>
          <p:nvPr/>
        </p:nvSpPr>
        <p:spPr>
          <a:xfrm>
            <a:off x="5054120" y="5301208"/>
            <a:ext cx="864096" cy="576064"/>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kumimoji="1" lang="en-US" altLang="ja-JP" sz="1400" smtClean="0"/>
              <a:t>sinsai.</a:t>
            </a:r>
          </a:p>
          <a:p>
            <a:pPr algn="ctr"/>
            <a:r>
              <a:rPr kumimoji="1" lang="en-US" altLang="ja-JP" sz="1400" smtClean="0"/>
              <a:t>info</a:t>
            </a:r>
            <a:endParaRPr kumimoji="1" lang="ja-JP" altLang="en-US" sz="1400"/>
          </a:p>
        </p:txBody>
      </p:sp>
    </p:spTree>
    <p:extLst>
      <p:ext uri="{BB962C8B-B14F-4D97-AF65-F5344CB8AC3E}">
        <p14:creationId xmlns:p14="http://schemas.microsoft.com/office/powerpoint/2010/main" xmlns="" val="58977603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827584" y="620688"/>
            <a:ext cx="7921963" cy="446449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テキスト ボックス 1"/>
          <p:cNvSpPr txBox="1"/>
          <p:nvPr/>
        </p:nvSpPr>
        <p:spPr>
          <a:xfrm>
            <a:off x="2699792" y="4725143"/>
            <a:ext cx="6336704" cy="1384995"/>
          </a:xfrm>
          <a:prstGeom prst="rect">
            <a:avLst/>
          </a:prstGeom>
          <a:noFill/>
        </p:spPr>
        <p:txBody>
          <a:bodyPr wrap="square" rtlCol="0">
            <a:spAutoFit/>
          </a:bodyPr>
          <a:lstStyle/>
          <a:p>
            <a:r>
              <a:rPr kumimoji="1" lang="en-US" altLang="ja-JP" sz="2800" smtClean="0"/>
              <a:t>【</a:t>
            </a:r>
            <a:r>
              <a:rPr kumimoji="1" lang="ja-JP" altLang="en-US" sz="2800" smtClean="0"/>
              <a:t>コミッター</a:t>
            </a:r>
            <a:r>
              <a:rPr kumimoji="1" lang="en-US" altLang="ja-JP" sz="2800" smtClean="0"/>
              <a:t>】</a:t>
            </a:r>
          </a:p>
          <a:p>
            <a:r>
              <a:rPr lang="en-US" altLang="ja-JP" sz="2800"/>
              <a:t>ikuyama10</a:t>
            </a:r>
            <a:r>
              <a:rPr lang="ja-JP" altLang="en-US" sz="2800"/>
              <a:t>（福岡・佐賀支部</a:t>
            </a:r>
            <a:r>
              <a:rPr lang="ja-JP" altLang="en-US" sz="2800" smtClean="0"/>
              <a:t>）さん</a:t>
            </a:r>
            <a:endParaRPr lang="en-US" altLang="ja-JP" sz="2800" smtClean="0"/>
          </a:p>
          <a:p>
            <a:r>
              <a:rPr kumimoji="1" lang="ja-JP" altLang="en-US" sz="2800" smtClean="0"/>
              <a:t>茶圓さん</a:t>
            </a:r>
            <a:endParaRPr kumimoji="1" lang="en-US" altLang="ja-JP" sz="2800" smtClean="0"/>
          </a:p>
        </p:txBody>
      </p:sp>
      <p:pic>
        <p:nvPicPr>
          <p:cNvPr id="4100" name="Picture 4" descr="sinsai.info"/>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0" y="4293096"/>
            <a:ext cx="2438400" cy="2438400"/>
          </a:xfrm>
          <a:prstGeom prst="rect">
            <a:avLst/>
          </a:prstGeom>
          <a:noFill/>
          <a:extLst>
            <a:ext uri="{909E8E84-426E-40DD-AFC4-6F175D3DCCD1}">
              <a14:hiddenFill xmlns:a14="http://schemas.microsoft.com/office/drawing/2010/main" xmlns="">
                <a:solidFill>
                  <a:srgbClr val="FFFFFF"/>
                </a:solidFill>
              </a14:hiddenFill>
            </a:ext>
          </a:extLst>
        </p:spPr>
      </p:pic>
      <p:sp>
        <p:nvSpPr>
          <p:cNvPr id="5" name="テキスト ボックス 4"/>
          <p:cNvSpPr txBox="1"/>
          <p:nvPr/>
        </p:nvSpPr>
        <p:spPr>
          <a:xfrm>
            <a:off x="467544" y="179929"/>
            <a:ext cx="8352928" cy="584775"/>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kumimoji="1" lang="en-US" altLang="ja-JP" sz="3200" smtClean="0"/>
              <a:t>sinsai.info</a:t>
            </a:r>
            <a:endParaRPr kumimoji="1" lang="ja-JP" altLang="en-US" sz="3200"/>
          </a:p>
        </p:txBody>
      </p:sp>
    </p:spTree>
    <p:extLst>
      <p:ext uri="{BB962C8B-B14F-4D97-AF65-F5344CB8AC3E}">
        <p14:creationId xmlns:p14="http://schemas.microsoft.com/office/powerpoint/2010/main" xmlns="" val="154153292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548858" y="836712"/>
            <a:ext cx="8136904" cy="504056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ja-JP" altLang="en-US" sz="4000" smtClean="0"/>
              <a:t>第二回マッシュアップミーティング</a:t>
            </a:r>
            <a:endParaRPr kumimoji="1" lang="ja-JP" altLang="en-US" sz="4000"/>
          </a:p>
        </p:txBody>
      </p:sp>
    </p:spTree>
    <p:extLst>
      <p:ext uri="{BB962C8B-B14F-4D97-AF65-F5344CB8AC3E}">
        <p14:creationId xmlns:p14="http://schemas.microsoft.com/office/powerpoint/2010/main" xmlns="" val="421056563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角丸四角形 1"/>
          <p:cNvSpPr/>
          <p:nvPr/>
        </p:nvSpPr>
        <p:spPr>
          <a:xfrm>
            <a:off x="548858" y="836712"/>
            <a:ext cx="8136904" cy="504056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z="4000" smtClean="0"/>
              <a:t>4</a:t>
            </a:r>
            <a:r>
              <a:rPr kumimoji="1" lang="ja-JP" altLang="en-US" sz="4000" smtClean="0"/>
              <a:t>月</a:t>
            </a:r>
            <a:r>
              <a:rPr kumimoji="1" lang="en-US" altLang="ja-JP" sz="4000" smtClean="0"/>
              <a:t>3</a:t>
            </a:r>
            <a:r>
              <a:rPr kumimoji="1" lang="ja-JP" altLang="en-US" sz="4000" smtClean="0"/>
              <a:t>日（日）</a:t>
            </a:r>
            <a:endParaRPr kumimoji="1" lang="en-US" altLang="ja-JP" sz="4000" smtClean="0"/>
          </a:p>
          <a:p>
            <a:pPr algn="ctr"/>
            <a:r>
              <a:rPr kumimoji="1" lang="ja-JP" altLang="en-US" sz="4000" smtClean="0"/>
              <a:t>楽天タワー</a:t>
            </a:r>
            <a:endParaRPr kumimoji="1" lang="ja-JP" altLang="en-US" sz="4000"/>
          </a:p>
        </p:txBody>
      </p:sp>
    </p:spTree>
    <p:extLst>
      <p:ext uri="{BB962C8B-B14F-4D97-AF65-F5344CB8AC3E}">
        <p14:creationId xmlns:p14="http://schemas.microsoft.com/office/powerpoint/2010/main" xmlns="" val="382194263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角丸四角形 1"/>
          <p:cNvSpPr/>
          <p:nvPr/>
        </p:nvSpPr>
        <p:spPr>
          <a:xfrm>
            <a:off x="548858" y="836712"/>
            <a:ext cx="8136904" cy="504056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kumimoji="1" lang="ja-JP" altLang="en-US" sz="4000" smtClean="0"/>
              <a:t>みやぎモバイルビジネス研究会</a:t>
            </a:r>
            <a:endParaRPr kumimoji="1" lang="en-US" altLang="ja-JP" sz="4000" smtClean="0"/>
          </a:p>
          <a:p>
            <a:pPr algn="ctr"/>
            <a:r>
              <a:rPr lang="ja-JP" altLang="en-US" sz="4000" smtClean="0"/>
              <a:t>現地の声を聞く</a:t>
            </a:r>
            <a:endParaRPr kumimoji="1" lang="ja-JP" altLang="en-US" sz="4000"/>
          </a:p>
        </p:txBody>
      </p:sp>
    </p:spTree>
    <p:extLst>
      <p:ext uri="{BB962C8B-B14F-4D97-AF65-F5344CB8AC3E}">
        <p14:creationId xmlns:p14="http://schemas.microsoft.com/office/powerpoint/2010/main" xmlns="" val="21754421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角丸四角形 1"/>
          <p:cNvSpPr/>
          <p:nvPr/>
        </p:nvSpPr>
        <p:spPr>
          <a:xfrm>
            <a:off x="548858" y="836712"/>
            <a:ext cx="8136904" cy="504056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kumimoji="1" lang="en-US" altLang="ja-JP" sz="4000" smtClean="0"/>
              <a:t>NPO</a:t>
            </a:r>
            <a:r>
              <a:rPr kumimoji="1" lang="ja-JP" altLang="en-US" sz="4000" smtClean="0"/>
              <a:t>活動している人の声を聞く</a:t>
            </a:r>
            <a:endParaRPr kumimoji="1" lang="ja-JP" altLang="en-US" sz="4000"/>
          </a:p>
        </p:txBody>
      </p:sp>
      <p:sp>
        <p:nvSpPr>
          <p:cNvPr id="3" name="正方形/長方形 2"/>
          <p:cNvSpPr/>
          <p:nvPr/>
        </p:nvSpPr>
        <p:spPr>
          <a:xfrm>
            <a:off x="1547664" y="4149080"/>
            <a:ext cx="6336704" cy="2304256"/>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ja-JP" altLang="en-US" sz="3600" smtClean="0"/>
              <a:t>正直アプリ作っている場合？</a:t>
            </a:r>
            <a:endParaRPr kumimoji="1" lang="ja-JP" altLang="en-US" sz="3600"/>
          </a:p>
        </p:txBody>
      </p:sp>
    </p:spTree>
    <p:extLst>
      <p:ext uri="{BB962C8B-B14F-4D97-AF65-F5344CB8AC3E}">
        <p14:creationId xmlns:p14="http://schemas.microsoft.com/office/powerpoint/2010/main" xmlns="" val="275320757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角丸四角形 1"/>
          <p:cNvSpPr/>
          <p:nvPr/>
        </p:nvSpPr>
        <p:spPr>
          <a:xfrm>
            <a:off x="548858" y="836712"/>
            <a:ext cx="8136904" cy="504056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kumimoji="1" lang="ja-JP" altLang="en-US" sz="4000" smtClean="0"/>
              <a:t>具体的なアプリの進捗や報告が</a:t>
            </a:r>
            <a:endParaRPr kumimoji="1" lang="en-US" altLang="ja-JP" sz="4000" smtClean="0"/>
          </a:p>
          <a:p>
            <a:pPr algn="ctr"/>
            <a:r>
              <a:rPr lang="ja-JP" altLang="en-US" sz="4000" smtClean="0"/>
              <a:t>「近くの避難所」</a:t>
            </a:r>
            <a:endParaRPr lang="en-US" altLang="ja-JP" sz="4000" smtClean="0"/>
          </a:p>
          <a:p>
            <a:pPr algn="ctr"/>
            <a:r>
              <a:rPr kumimoji="1" lang="ja-JP" altLang="en-US" sz="4000" smtClean="0"/>
              <a:t>「</a:t>
            </a:r>
            <a:r>
              <a:rPr kumimoji="1" lang="en-US" altLang="ja-JP" sz="4000" smtClean="0"/>
              <a:t>MONAC</a:t>
            </a:r>
            <a:r>
              <a:rPr kumimoji="1" lang="ja-JP" altLang="en-US" sz="4000" smtClean="0"/>
              <a:t>」</a:t>
            </a:r>
            <a:endParaRPr kumimoji="1" lang="ja-JP" altLang="en-US" sz="4000"/>
          </a:p>
        </p:txBody>
      </p:sp>
    </p:spTree>
    <p:extLst>
      <p:ext uri="{BB962C8B-B14F-4D97-AF65-F5344CB8AC3E}">
        <p14:creationId xmlns:p14="http://schemas.microsoft.com/office/powerpoint/2010/main" xmlns="" val="263699537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251520"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3/11</a:t>
            </a:r>
            <a:endParaRPr kumimoji="1" lang="ja-JP" altLang="en-US"/>
          </a:p>
        </p:txBody>
      </p:sp>
      <p:sp>
        <p:nvSpPr>
          <p:cNvPr id="5" name="角丸四角形 4"/>
          <p:cNvSpPr/>
          <p:nvPr/>
        </p:nvSpPr>
        <p:spPr>
          <a:xfrm>
            <a:off x="2555776"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3/20</a:t>
            </a:r>
            <a:endParaRPr kumimoji="1" lang="ja-JP" altLang="en-US"/>
          </a:p>
        </p:txBody>
      </p:sp>
      <p:sp>
        <p:nvSpPr>
          <p:cNvPr id="6" name="角丸四角形 5"/>
          <p:cNvSpPr/>
          <p:nvPr/>
        </p:nvSpPr>
        <p:spPr>
          <a:xfrm>
            <a:off x="4192202"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3/25</a:t>
            </a:r>
            <a:endParaRPr kumimoji="1" lang="ja-JP" altLang="en-US"/>
          </a:p>
        </p:txBody>
      </p:sp>
      <p:sp>
        <p:nvSpPr>
          <p:cNvPr id="7" name="角丸四角形 6"/>
          <p:cNvSpPr/>
          <p:nvPr/>
        </p:nvSpPr>
        <p:spPr>
          <a:xfrm>
            <a:off x="1187624"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3/14</a:t>
            </a:r>
            <a:endParaRPr kumimoji="1" lang="ja-JP" altLang="en-US"/>
          </a:p>
        </p:txBody>
      </p:sp>
      <p:sp>
        <p:nvSpPr>
          <p:cNvPr id="8" name="角丸四角形 7"/>
          <p:cNvSpPr/>
          <p:nvPr/>
        </p:nvSpPr>
        <p:spPr>
          <a:xfrm>
            <a:off x="5796136"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4/3</a:t>
            </a:r>
            <a:endParaRPr kumimoji="1" lang="ja-JP" altLang="en-US"/>
          </a:p>
        </p:txBody>
      </p:sp>
      <p:sp>
        <p:nvSpPr>
          <p:cNvPr id="11" name="正方形/長方形 10"/>
          <p:cNvSpPr/>
          <p:nvPr/>
        </p:nvSpPr>
        <p:spPr>
          <a:xfrm>
            <a:off x="1187624" y="836712"/>
            <a:ext cx="864096" cy="115212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ja-JP" altLang="en-US" sz="1400"/>
              <a:t>会</a:t>
            </a:r>
            <a:r>
              <a:rPr lang="ja-JP" altLang="en-US" sz="1400" smtClean="0"/>
              <a:t>としての災害支援について</a:t>
            </a:r>
            <a:endParaRPr kumimoji="1" lang="ja-JP" altLang="en-US" sz="1400"/>
          </a:p>
        </p:txBody>
      </p:sp>
      <p:sp>
        <p:nvSpPr>
          <p:cNvPr id="12" name="正方形/長方形 11"/>
          <p:cNvSpPr/>
          <p:nvPr/>
        </p:nvSpPr>
        <p:spPr>
          <a:xfrm>
            <a:off x="2555776" y="836712"/>
            <a:ext cx="864096" cy="115212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kumimoji="1" lang="ja-JP" altLang="en-US" sz="1400" smtClean="0"/>
              <a:t>災害義援金システム</a:t>
            </a:r>
            <a:endParaRPr kumimoji="1" lang="ja-JP" altLang="en-US" sz="1400"/>
          </a:p>
        </p:txBody>
      </p:sp>
      <p:sp>
        <p:nvSpPr>
          <p:cNvPr id="13" name="正方形/長方形 12"/>
          <p:cNvSpPr/>
          <p:nvPr/>
        </p:nvSpPr>
        <p:spPr>
          <a:xfrm>
            <a:off x="4192202" y="836712"/>
            <a:ext cx="864096" cy="115212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kumimoji="1" lang="ja-JP" altLang="en-US" sz="1400" smtClean="0"/>
              <a:t>第一回マッシュアップミーティング</a:t>
            </a:r>
            <a:endParaRPr kumimoji="1" lang="ja-JP" altLang="en-US" sz="1400"/>
          </a:p>
        </p:txBody>
      </p:sp>
      <p:sp>
        <p:nvSpPr>
          <p:cNvPr id="14" name="正方形/長方形 13"/>
          <p:cNvSpPr/>
          <p:nvPr/>
        </p:nvSpPr>
        <p:spPr>
          <a:xfrm>
            <a:off x="5796136" y="836712"/>
            <a:ext cx="864096" cy="115212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kumimoji="1" lang="ja-JP" altLang="en-US" sz="1400" smtClean="0"/>
              <a:t>第二回マッシュアップミーティング</a:t>
            </a:r>
            <a:endParaRPr kumimoji="1" lang="ja-JP" altLang="en-US" sz="1400"/>
          </a:p>
        </p:txBody>
      </p:sp>
      <p:cxnSp>
        <p:nvCxnSpPr>
          <p:cNvPr id="17" name="直線コネクタ 16"/>
          <p:cNvCxnSpPr/>
          <p:nvPr/>
        </p:nvCxnSpPr>
        <p:spPr>
          <a:xfrm>
            <a:off x="251520" y="2204864"/>
            <a:ext cx="8712968" cy="0"/>
          </a:xfrm>
          <a:prstGeom prst="line">
            <a:avLst/>
          </a:prstGeom>
        </p:spPr>
        <p:style>
          <a:lnRef idx="1">
            <a:schemeClr val="accent1"/>
          </a:lnRef>
          <a:fillRef idx="0">
            <a:schemeClr val="accent1"/>
          </a:fillRef>
          <a:effectRef idx="0">
            <a:schemeClr val="accent1"/>
          </a:effectRef>
          <a:fontRef idx="minor">
            <a:schemeClr val="tx1"/>
          </a:fontRef>
        </p:style>
      </p:cxnSp>
      <p:sp>
        <p:nvSpPr>
          <p:cNvPr id="18" name="正方形/長方形 17"/>
          <p:cNvSpPr/>
          <p:nvPr/>
        </p:nvSpPr>
        <p:spPr>
          <a:xfrm>
            <a:off x="4644008" y="2492896"/>
            <a:ext cx="864096" cy="576064"/>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en-US" altLang="ja-JP" sz="1400" smtClean="0"/>
              <a:t>Google</a:t>
            </a:r>
          </a:p>
          <a:p>
            <a:pPr algn="ctr"/>
            <a:r>
              <a:rPr kumimoji="1" lang="en-US" altLang="ja-JP" sz="1400" smtClean="0"/>
              <a:t>Group</a:t>
            </a:r>
            <a:endParaRPr kumimoji="1" lang="ja-JP" altLang="en-US" sz="1400"/>
          </a:p>
        </p:txBody>
      </p:sp>
      <p:sp>
        <p:nvSpPr>
          <p:cNvPr id="19" name="正方形/長方形 18"/>
          <p:cNvSpPr/>
          <p:nvPr/>
        </p:nvSpPr>
        <p:spPr>
          <a:xfrm>
            <a:off x="4644008" y="3212976"/>
            <a:ext cx="864096" cy="576064"/>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en-US" altLang="ja-JP" sz="1400" smtClean="0"/>
              <a:t>Google</a:t>
            </a:r>
          </a:p>
          <a:p>
            <a:pPr algn="ctr"/>
            <a:r>
              <a:rPr lang="en-US" altLang="ja-JP" sz="1400"/>
              <a:t>Code</a:t>
            </a:r>
            <a:endParaRPr kumimoji="1" lang="ja-JP" altLang="en-US" sz="1400"/>
          </a:p>
        </p:txBody>
      </p:sp>
      <p:sp>
        <p:nvSpPr>
          <p:cNvPr id="20" name="正方形/長方形 19"/>
          <p:cNvSpPr/>
          <p:nvPr/>
        </p:nvSpPr>
        <p:spPr>
          <a:xfrm>
            <a:off x="4669051" y="3933056"/>
            <a:ext cx="864096" cy="576064"/>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en-US" altLang="ja-JP" sz="1400" smtClean="0"/>
              <a:t>EC2</a:t>
            </a:r>
            <a:endParaRPr kumimoji="1" lang="ja-JP" altLang="en-US" sz="1400"/>
          </a:p>
        </p:txBody>
      </p:sp>
      <p:cxnSp>
        <p:nvCxnSpPr>
          <p:cNvPr id="21" name="直線コネクタ 20"/>
          <p:cNvCxnSpPr/>
          <p:nvPr/>
        </p:nvCxnSpPr>
        <p:spPr>
          <a:xfrm>
            <a:off x="179512" y="4653136"/>
            <a:ext cx="8712968" cy="0"/>
          </a:xfrm>
          <a:prstGeom prst="line">
            <a:avLst/>
          </a:prstGeom>
        </p:spPr>
        <p:style>
          <a:lnRef idx="1">
            <a:schemeClr val="accent1"/>
          </a:lnRef>
          <a:fillRef idx="0">
            <a:schemeClr val="accent1"/>
          </a:fillRef>
          <a:effectRef idx="0">
            <a:schemeClr val="accent1"/>
          </a:effectRef>
          <a:fontRef idx="minor">
            <a:schemeClr val="tx1"/>
          </a:fontRef>
        </p:style>
      </p:cxnSp>
      <p:sp>
        <p:nvSpPr>
          <p:cNvPr id="24" name="角丸四角形 23"/>
          <p:cNvSpPr/>
          <p:nvPr/>
        </p:nvSpPr>
        <p:spPr>
          <a:xfrm>
            <a:off x="5056298" y="4797152"/>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3/25</a:t>
            </a:r>
            <a:endParaRPr kumimoji="1" lang="ja-JP" altLang="en-US"/>
          </a:p>
        </p:txBody>
      </p:sp>
      <p:sp>
        <p:nvSpPr>
          <p:cNvPr id="25" name="正方形/長方形 24"/>
          <p:cNvSpPr/>
          <p:nvPr/>
        </p:nvSpPr>
        <p:spPr>
          <a:xfrm>
            <a:off x="5054120" y="5301208"/>
            <a:ext cx="864096" cy="576064"/>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kumimoji="1" lang="en-US" altLang="ja-JP" sz="1400" smtClean="0"/>
              <a:t>sinsai.</a:t>
            </a:r>
          </a:p>
          <a:p>
            <a:pPr algn="ctr"/>
            <a:r>
              <a:rPr kumimoji="1" lang="en-US" altLang="ja-JP" sz="1400" smtClean="0"/>
              <a:t>info</a:t>
            </a:r>
            <a:endParaRPr kumimoji="1" lang="ja-JP" altLang="en-US" sz="1400"/>
          </a:p>
        </p:txBody>
      </p:sp>
    </p:spTree>
    <p:extLst>
      <p:ext uri="{BB962C8B-B14F-4D97-AF65-F5344CB8AC3E}">
        <p14:creationId xmlns:p14="http://schemas.microsoft.com/office/powerpoint/2010/main" xmlns="" val="31260647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405045" y="767079"/>
            <a:ext cx="5302074" cy="396502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148" name="Picture 4" descr="https://ssl.gstatic.com/android/market/jp.android_group.payforwarding.volunteerst/hi-256-1-cc6790535c83da66022e51e30341867cee145fb5"/>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55575" y="4293096"/>
            <a:ext cx="2438400" cy="24384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テキスト ボックス 3"/>
          <p:cNvSpPr txBox="1"/>
          <p:nvPr/>
        </p:nvSpPr>
        <p:spPr>
          <a:xfrm>
            <a:off x="2699792" y="4725143"/>
            <a:ext cx="6336704" cy="1384995"/>
          </a:xfrm>
          <a:prstGeom prst="rect">
            <a:avLst/>
          </a:prstGeom>
          <a:noFill/>
        </p:spPr>
        <p:txBody>
          <a:bodyPr wrap="square" rtlCol="0">
            <a:spAutoFit/>
          </a:bodyPr>
          <a:lstStyle/>
          <a:p>
            <a:r>
              <a:rPr kumimoji="1" lang="en-US" altLang="ja-JP" sz="2800" smtClean="0"/>
              <a:t>【</a:t>
            </a:r>
            <a:r>
              <a:rPr kumimoji="1" lang="ja-JP" altLang="en-US" sz="2800" smtClean="0"/>
              <a:t>コミッター</a:t>
            </a:r>
            <a:r>
              <a:rPr kumimoji="1" lang="en-US" altLang="ja-JP" sz="2800" smtClean="0"/>
              <a:t>】</a:t>
            </a:r>
          </a:p>
          <a:p>
            <a:r>
              <a:rPr lang="ja-JP" altLang="en-US" sz="2800"/>
              <a:t>中島</a:t>
            </a:r>
            <a:r>
              <a:rPr lang="en-US" altLang="ja-JP" sz="2800"/>
              <a:t>@</a:t>
            </a:r>
            <a:r>
              <a:rPr lang="ja-JP" altLang="en-US" sz="2800"/>
              <a:t>福岡</a:t>
            </a:r>
            <a:r>
              <a:rPr lang="ja-JP" altLang="en-US" sz="2800" smtClean="0"/>
              <a:t>さん</a:t>
            </a:r>
            <a:endParaRPr lang="en-US" altLang="ja-JP" sz="2800" smtClean="0"/>
          </a:p>
          <a:p>
            <a:r>
              <a:rPr lang="ja-JP" altLang="en-US" sz="2800" smtClean="0"/>
              <a:t>五十嵐さん</a:t>
            </a:r>
            <a:endParaRPr kumimoji="1" lang="en-US" altLang="ja-JP" sz="2800" smtClean="0"/>
          </a:p>
        </p:txBody>
      </p:sp>
      <p:sp>
        <p:nvSpPr>
          <p:cNvPr id="2" name="テキスト ボックス 1"/>
          <p:cNvSpPr txBox="1"/>
          <p:nvPr/>
        </p:nvSpPr>
        <p:spPr>
          <a:xfrm>
            <a:off x="467544" y="179929"/>
            <a:ext cx="8352928" cy="584775"/>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kumimoji="1" lang="ja-JP" altLang="en-US" sz="3200" smtClean="0"/>
              <a:t>ボランティア情報ステーション</a:t>
            </a:r>
            <a:endParaRPr kumimoji="1" lang="ja-JP" altLang="en-US" sz="3200"/>
          </a:p>
        </p:txBody>
      </p:sp>
    </p:spTree>
    <p:extLst>
      <p:ext uri="{BB962C8B-B14F-4D97-AF65-F5344CB8AC3E}">
        <p14:creationId xmlns:p14="http://schemas.microsoft.com/office/powerpoint/2010/main" xmlns="" val="344723687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251520"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3/11</a:t>
            </a:r>
            <a:endParaRPr kumimoji="1" lang="ja-JP" altLang="en-US"/>
          </a:p>
        </p:txBody>
      </p:sp>
      <p:sp>
        <p:nvSpPr>
          <p:cNvPr id="5" name="角丸四角形 4"/>
          <p:cNvSpPr/>
          <p:nvPr/>
        </p:nvSpPr>
        <p:spPr>
          <a:xfrm>
            <a:off x="2555776"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3/20</a:t>
            </a:r>
            <a:endParaRPr kumimoji="1" lang="ja-JP" altLang="en-US"/>
          </a:p>
        </p:txBody>
      </p:sp>
      <p:sp>
        <p:nvSpPr>
          <p:cNvPr id="6" name="角丸四角形 5"/>
          <p:cNvSpPr/>
          <p:nvPr/>
        </p:nvSpPr>
        <p:spPr>
          <a:xfrm>
            <a:off x="4192202"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3/25</a:t>
            </a:r>
            <a:endParaRPr kumimoji="1" lang="ja-JP" altLang="en-US"/>
          </a:p>
        </p:txBody>
      </p:sp>
      <p:sp>
        <p:nvSpPr>
          <p:cNvPr id="7" name="角丸四角形 6"/>
          <p:cNvSpPr/>
          <p:nvPr/>
        </p:nvSpPr>
        <p:spPr>
          <a:xfrm>
            <a:off x="1187624"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3/14</a:t>
            </a:r>
            <a:endParaRPr kumimoji="1" lang="ja-JP" altLang="en-US"/>
          </a:p>
        </p:txBody>
      </p:sp>
      <p:sp>
        <p:nvSpPr>
          <p:cNvPr id="8" name="角丸四角形 7"/>
          <p:cNvSpPr/>
          <p:nvPr/>
        </p:nvSpPr>
        <p:spPr>
          <a:xfrm>
            <a:off x="5796136"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4/3</a:t>
            </a:r>
            <a:endParaRPr kumimoji="1" lang="ja-JP" altLang="en-US"/>
          </a:p>
        </p:txBody>
      </p:sp>
      <p:sp>
        <p:nvSpPr>
          <p:cNvPr id="11" name="正方形/長方形 10"/>
          <p:cNvSpPr/>
          <p:nvPr/>
        </p:nvSpPr>
        <p:spPr>
          <a:xfrm>
            <a:off x="1187624" y="836712"/>
            <a:ext cx="864096" cy="115212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ja-JP" altLang="en-US" sz="1400"/>
              <a:t>会</a:t>
            </a:r>
            <a:r>
              <a:rPr lang="ja-JP" altLang="en-US" sz="1400" smtClean="0"/>
              <a:t>としての災害支援について</a:t>
            </a:r>
            <a:endParaRPr kumimoji="1" lang="ja-JP" altLang="en-US" sz="1400"/>
          </a:p>
        </p:txBody>
      </p:sp>
      <p:sp>
        <p:nvSpPr>
          <p:cNvPr id="12" name="正方形/長方形 11"/>
          <p:cNvSpPr/>
          <p:nvPr/>
        </p:nvSpPr>
        <p:spPr>
          <a:xfrm>
            <a:off x="2555776" y="836712"/>
            <a:ext cx="864096" cy="115212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kumimoji="1" lang="ja-JP" altLang="en-US" sz="1400" smtClean="0"/>
              <a:t>災害義援金システム</a:t>
            </a:r>
            <a:endParaRPr kumimoji="1" lang="ja-JP" altLang="en-US" sz="1400"/>
          </a:p>
        </p:txBody>
      </p:sp>
      <p:sp>
        <p:nvSpPr>
          <p:cNvPr id="13" name="正方形/長方形 12"/>
          <p:cNvSpPr/>
          <p:nvPr/>
        </p:nvSpPr>
        <p:spPr>
          <a:xfrm>
            <a:off x="4192202" y="836712"/>
            <a:ext cx="864096" cy="115212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kumimoji="1" lang="ja-JP" altLang="en-US" sz="1400" smtClean="0"/>
              <a:t>第一回マッシュアップミーティング</a:t>
            </a:r>
            <a:endParaRPr kumimoji="1" lang="ja-JP" altLang="en-US" sz="1400"/>
          </a:p>
        </p:txBody>
      </p:sp>
      <p:sp>
        <p:nvSpPr>
          <p:cNvPr id="14" name="正方形/長方形 13"/>
          <p:cNvSpPr/>
          <p:nvPr/>
        </p:nvSpPr>
        <p:spPr>
          <a:xfrm>
            <a:off x="5796136" y="836712"/>
            <a:ext cx="864096" cy="115212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kumimoji="1" lang="ja-JP" altLang="en-US" sz="1400" smtClean="0"/>
              <a:t>第二回マッシュアップミーティング</a:t>
            </a:r>
            <a:endParaRPr kumimoji="1" lang="ja-JP" altLang="en-US" sz="1400"/>
          </a:p>
        </p:txBody>
      </p:sp>
      <p:cxnSp>
        <p:nvCxnSpPr>
          <p:cNvPr id="17" name="直線コネクタ 16"/>
          <p:cNvCxnSpPr/>
          <p:nvPr/>
        </p:nvCxnSpPr>
        <p:spPr>
          <a:xfrm>
            <a:off x="251520" y="2204864"/>
            <a:ext cx="8712968" cy="0"/>
          </a:xfrm>
          <a:prstGeom prst="line">
            <a:avLst/>
          </a:prstGeom>
        </p:spPr>
        <p:style>
          <a:lnRef idx="1">
            <a:schemeClr val="accent1"/>
          </a:lnRef>
          <a:fillRef idx="0">
            <a:schemeClr val="accent1"/>
          </a:fillRef>
          <a:effectRef idx="0">
            <a:schemeClr val="accent1"/>
          </a:effectRef>
          <a:fontRef idx="minor">
            <a:schemeClr val="tx1"/>
          </a:fontRef>
        </p:style>
      </p:cxnSp>
      <p:sp>
        <p:nvSpPr>
          <p:cNvPr id="18" name="正方形/長方形 17"/>
          <p:cNvSpPr/>
          <p:nvPr/>
        </p:nvSpPr>
        <p:spPr>
          <a:xfrm>
            <a:off x="4644008" y="2492896"/>
            <a:ext cx="864096" cy="576064"/>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en-US" altLang="ja-JP" sz="1400" smtClean="0"/>
              <a:t>Google</a:t>
            </a:r>
          </a:p>
          <a:p>
            <a:pPr algn="ctr"/>
            <a:r>
              <a:rPr kumimoji="1" lang="en-US" altLang="ja-JP" sz="1400" smtClean="0"/>
              <a:t>Group</a:t>
            </a:r>
            <a:endParaRPr kumimoji="1" lang="ja-JP" altLang="en-US" sz="1400"/>
          </a:p>
        </p:txBody>
      </p:sp>
      <p:sp>
        <p:nvSpPr>
          <p:cNvPr id="19" name="正方形/長方形 18"/>
          <p:cNvSpPr/>
          <p:nvPr/>
        </p:nvSpPr>
        <p:spPr>
          <a:xfrm>
            <a:off x="4644008" y="3212976"/>
            <a:ext cx="864096" cy="576064"/>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en-US" altLang="ja-JP" sz="1400" smtClean="0"/>
              <a:t>Google</a:t>
            </a:r>
          </a:p>
          <a:p>
            <a:pPr algn="ctr"/>
            <a:r>
              <a:rPr lang="en-US" altLang="ja-JP" sz="1400"/>
              <a:t>Code</a:t>
            </a:r>
            <a:endParaRPr kumimoji="1" lang="ja-JP" altLang="en-US" sz="1400"/>
          </a:p>
        </p:txBody>
      </p:sp>
      <p:sp>
        <p:nvSpPr>
          <p:cNvPr id="20" name="正方形/長方形 19"/>
          <p:cNvSpPr/>
          <p:nvPr/>
        </p:nvSpPr>
        <p:spPr>
          <a:xfrm>
            <a:off x="4669051" y="3933056"/>
            <a:ext cx="864096" cy="576064"/>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en-US" altLang="ja-JP" sz="1400" smtClean="0"/>
              <a:t>EC2</a:t>
            </a:r>
            <a:endParaRPr kumimoji="1" lang="ja-JP" altLang="en-US" sz="1400"/>
          </a:p>
        </p:txBody>
      </p:sp>
      <p:cxnSp>
        <p:nvCxnSpPr>
          <p:cNvPr id="21" name="直線コネクタ 20"/>
          <p:cNvCxnSpPr/>
          <p:nvPr/>
        </p:nvCxnSpPr>
        <p:spPr>
          <a:xfrm>
            <a:off x="179512" y="4653136"/>
            <a:ext cx="8712968" cy="0"/>
          </a:xfrm>
          <a:prstGeom prst="line">
            <a:avLst/>
          </a:prstGeom>
        </p:spPr>
        <p:style>
          <a:lnRef idx="1">
            <a:schemeClr val="accent1"/>
          </a:lnRef>
          <a:fillRef idx="0">
            <a:schemeClr val="accent1"/>
          </a:fillRef>
          <a:effectRef idx="0">
            <a:schemeClr val="accent1"/>
          </a:effectRef>
          <a:fontRef idx="minor">
            <a:schemeClr val="tx1"/>
          </a:fontRef>
        </p:style>
      </p:cxnSp>
      <p:sp>
        <p:nvSpPr>
          <p:cNvPr id="24" name="角丸四角形 23"/>
          <p:cNvSpPr/>
          <p:nvPr/>
        </p:nvSpPr>
        <p:spPr>
          <a:xfrm>
            <a:off x="5056298" y="4797152"/>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3/25</a:t>
            </a:r>
            <a:endParaRPr kumimoji="1" lang="ja-JP" altLang="en-US"/>
          </a:p>
        </p:txBody>
      </p:sp>
      <p:sp>
        <p:nvSpPr>
          <p:cNvPr id="25" name="正方形/長方形 24"/>
          <p:cNvSpPr/>
          <p:nvPr/>
        </p:nvSpPr>
        <p:spPr>
          <a:xfrm>
            <a:off x="5054120" y="5301208"/>
            <a:ext cx="864096" cy="576064"/>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kumimoji="1" lang="en-US" altLang="ja-JP" sz="1400" smtClean="0"/>
              <a:t>sinsai.</a:t>
            </a:r>
          </a:p>
          <a:p>
            <a:pPr algn="ctr"/>
            <a:r>
              <a:rPr kumimoji="1" lang="en-US" altLang="ja-JP" sz="1400" smtClean="0"/>
              <a:t>info</a:t>
            </a:r>
            <a:endParaRPr kumimoji="1" lang="ja-JP" altLang="en-US" sz="1400"/>
          </a:p>
        </p:txBody>
      </p:sp>
      <p:sp>
        <p:nvSpPr>
          <p:cNvPr id="26" name="角丸四角形 25"/>
          <p:cNvSpPr/>
          <p:nvPr/>
        </p:nvSpPr>
        <p:spPr>
          <a:xfrm>
            <a:off x="6446386" y="4797152"/>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4/5</a:t>
            </a:r>
            <a:endParaRPr kumimoji="1" lang="ja-JP" altLang="en-US"/>
          </a:p>
        </p:txBody>
      </p:sp>
      <p:sp>
        <p:nvSpPr>
          <p:cNvPr id="27" name="正方形/長方形 26"/>
          <p:cNvSpPr/>
          <p:nvPr/>
        </p:nvSpPr>
        <p:spPr>
          <a:xfrm>
            <a:off x="6444208" y="5301208"/>
            <a:ext cx="864096" cy="576064"/>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ja-JP" altLang="en-US" sz="1400" smtClean="0"/>
              <a:t>助けあいジャパン</a:t>
            </a:r>
            <a:endParaRPr kumimoji="1" lang="ja-JP" altLang="en-US" sz="1400"/>
          </a:p>
        </p:txBody>
      </p:sp>
    </p:spTree>
    <p:extLst>
      <p:ext uri="{BB962C8B-B14F-4D97-AF65-F5344CB8AC3E}">
        <p14:creationId xmlns:p14="http://schemas.microsoft.com/office/powerpoint/2010/main" xmlns="" val="393162013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548858" y="836712"/>
            <a:ext cx="8136904" cy="504056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ja-JP" altLang="en-US" sz="4000" smtClean="0"/>
              <a:t>第三回マッシュアップミーティング</a:t>
            </a:r>
            <a:endParaRPr kumimoji="1" lang="ja-JP" altLang="en-US" sz="4000"/>
          </a:p>
        </p:txBody>
      </p:sp>
    </p:spTree>
    <p:extLst>
      <p:ext uri="{BB962C8B-B14F-4D97-AF65-F5344CB8AC3E}">
        <p14:creationId xmlns:p14="http://schemas.microsoft.com/office/powerpoint/2010/main" xmlns="" val="1328514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角丸四角形 1"/>
          <p:cNvSpPr/>
          <p:nvPr/>
        </p:nvSpPr>
        <p:spPr>
          <a:xfrm>
            <a:off x="548858" y="836712"/>
            <a:ext cx="8136904" cy="504056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z="4000" smtClean="0"/>
              <a:t>4</a:t>
            </a:r>
            <a:r>
              <a:rPr kumimoji="1" lang="ja-JP" altLang="en-US" sz="4000" smtClean="0"/>
              <a:t>月</a:t>
            </a:r>
            <a:r>
              <a:rPr kumimoji="1" lang="en-US" altLang="ja-JP" sz="4000" smtClean="0"/>
              <a:t>9</a:t>
            </a:r>
            <a:r>
              <a:rPr kumimoji="1" lang="ja-JP" altLang="en-US" sz="4000" smtClean="0"/>
              <a:t>日（土）</a:t>
            </a:r>
            <a:endParaRPr kumimoji="1" lang="en-US" altLang="ja-JP" sz="4000" smtClean="0"/>
          </a:p>
          <a:p>
            <a:pPr algn="ctr"/>
            <a:r>
              <a:rPr lang="ja-JP" altLang="en-US" sz="4000"/>
              <a:t>東証</a:t>
            </a:r>
            <a:r>
              <a:rPr lang="ja-JP" altLang="en-US" sz="4000" smtClean="0"/>
              <a:t>コンピュータシステム</a:t>
            </a:r>
            <a:endParaRPr lang="en-US" altLang="ja-JP" sz="4000" smtClean="0"/>
          </a:p>
          <a:p>
            <a:pPr algn="ctr"/>
            <a:r>
              <a:rPr lang="ja-JP" altLang="en-US" sz="4000" smtClean="0"/>
              <a:t>（日本橋）</a:t>
            </a:r>
            <a:endParaRPr kumimoji="1" lang="ja-JP" altLang="en-US" sz="4000"/>
          </a:p>
        </p:txBody>
      </p:sp>
    </p:spTree>
    <p:extLst>
      <p:ext uri="{BB962C8B-B14F-4D97-AF65-F5344CB8AC3E}">
        <p14:creationId xmlns:p14="http://schemas.microsoft.com/office/powerpoint/2010/main" xmlns="" val="420441146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角丸四角形 1"/>
          <p:cNvSpPr/>
          <p:nvPr/>
        </p:nvSpPr>
        <p:spPr>
          <a:xfrm>
            <a:off x="548858" y="836712"/>
            <a:ext cx="8136904" cy="504056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kumimoji="1" lang="ja-JP" altLang="en-US" sz="4000" smtClean="0"/>
              <a:t>多くのアプリの完成に向けて詰めの打合せ</a:t>
            </a:r>
            <a:endParaRPr kumimoji="1" lang="ja-JP" altLang="en-US" sz="4000"/>
          </a:p>
        </p:txBody>
      </p:sp>
    </p:spTree>
    <p:extLst>
      <p:ext uri="{BB962C8B-B14F-4D97-AF65-F5344CB8AC3E}">
        <p14:creationId xmlns:p14="http://schemas.microsoft.com/office/powerpoint/2010/main" xmlns="" val="183350975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角丸四角形 1"/>
          <p:cNvSpPr/>
          <p:nvPr/>
        </p:nvSpPr>
        <p:spPr>
          <a:xfrm>
            <a:off x="548858" y="836712"/>
            <a:ext cx="8136904" cy="504056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kumimoji="1" lang="en-US" altLang="ja-JP" sz="4000" smtClean="0"/>
              <a:t>NPO</a:t>
            </a:r>
            <a:r>
              <a:rPr kumimoji="1" lang="ja-JP" altLang="en-US" sz="4000" smtClean="0"/>
              <a:t>活動している人の声を聞く</a:t>
            </a:r>
            <a:endParaRPr kumimoji="1" lang="ja-JP" altLang="en-US" sz="4000"/>
          </a:p>
        </p:txBody>
      </p:sp>
      <p:sp>
        <p:nvSpPr>
          <p:cNvPr id="3" name="正方形/長方形 2"/>
          <p:cNvSpPr/>
          <p:nvPr/>
        </p:nvSpPr>
        <p:spPr>
          <a:xfrm>
            <a:off x="1547664" y="4149080"/>
            <a:ext cx="6336704" cy="2304256"/>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ja-JP" altLang="en-US" sz="3600" smtClean="0"/>
              <a:t>現地との温度差</a:t>
            </a:r>
            <a:endParaRPr kumimoji="1" lang="ja-JP" altLang="en-US" sz="3600"/>
          </a:p>
        </p:txBody>
      </p:sp>
    </p:spTree>
    <p:extLst>
      <p:ext uri="{BB962C8B-B14F-4D97-AF65-F5344CB8AC3E}">
        <p14:creationId xmlns:p14="http://schemas.microsoft.com/office/powerpoint/2010/main" xmlns="" val="71191246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251520"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3/11</a:t>
            </a:r>
            <a:endParaRPr kumimoji="1" lang="ja-JP" altLang="en-US"/>
          </a:p>
        </p:txBody>
      </p:sp>
      <p:sp>
        <p:nvSpPr>
          <p:cNvPr id="5" name="角丸四角形 4"/>
          <p:cNvSpPr/>
          <p:nvPr/>
        </p:nvSpPr>
        <p:spPr>
          <a:xfrm>
            <a:off x="2555776"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3/20</a:t>
            </a:r>
            <a:endParaRPr kumimoji="1" lang="ja-JP" altLang="en-US"/>
          </a:p>
        </p:txBody>
      </p:sp>
      <p:sp>
        <p:nvSpPr>
          <p:cNvPr id="6" name="角丸四角形 5"/>
          <p:cNvSpPr/>
          <p:nvPr/>
        </p:nvSpPr>
        <p:spPr>
          <a:xfrm>
            <a:off x="4192202"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3/25</a:t>
            </a:r>
            <a:endParaRPr kumimoji="1" lang="ja-JP" altLang="en-US"/>
          </a:p>
        </p:txBody>
      </p:sp>
      <p:sp>
        <p:nvSpPr>
          <p:cNvPr id="7" name="角丸四角形 6"/>
          <p:cNvSpPr/>
          <p:nvPr/>
        </p:nvSpPr>
        <p:spPr>
          <a:xfrm>
            <a:off x="1187624"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3/14</a:t>
            </a:r>
            <a:endParaRPr kumimoji="1" lang="ja-JP" altLang="en-US"/>
          </a:p>
        </p:txBody>
      </p:sp>
      <p:sp>
        <p:nvSpPr>
          <p:cNvPr id="8" name="角丸四角形 7"/>
          <p:cNvSpPr/>
          <p:nvPr/>
        </p:nvSpPr>
        <p:spPr>
          <a:xfrm>
            <a:off x="5796136"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4/3</a:t>
            </a:r>
            <a:endParaRPr kumimoji="1" lang="ja-JP" altLang="en-US"/>
          </a:p>
        </p:txBody>
      </p:sp>
      <p:sp>
        <p:nvSpPr>
          <p:cNvPr id="9" name="角丸四角形 8"/>
          <p:cNvSpPr/>
          <p:nvPr/>
        </p:nvSpPr>
        <p:spPr>
          <a:xfrm>
            <a:off x="7380312"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4/9</a:t>
            </a:r>
            <a:endParaRPr kumimoji="1" lang="ja-JP" altLang="en-US"/>
          </a:p>
        </p:txBody>
      </p:sp>
      <p:sp>
        <p:nvSpPr>
          <p:cNvPr id="11" name="正方形/長方形 10"/>
          <p:cNvSpPr/>
          <p:nvPr/>
        </p:nvSpPr>
        <p:spPr>
          <a:xfrm>
            <a:off x="1187624" y="836712"/>
            <a:ext cx="864096" cy="115212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ja-JP" altLang="en-US" sz="1400"/>
              <a:t>会</a:t>
            </a:r>
            <a:r>
              <a:rPr lang="ja-JP" altLang="en-US" sz="1400" smtClean="0"/>
              <a:t>としての災害支援について</a:t>
            </a:r>
            <a:endParaRPr kumimoji="1" lang="ja-JP" altLang="en-US" sz="1400"/>
          </a:p>
        </p:txBody>
      </p:sp>
      <p:sp>
        <p:nvSpPr>
          <p:cNvPr id="12" name="正方形/長方形 11"/>
          <p:cNvSpPr/>
          <p:nvPr/>
        </p:nvSpPr>
        <p:spPr>
          <a:xfrm>
            <a:off x="2555776" y="836712"/>
            <a:ext cx="864096" cy="115212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kumimoji="1" lang="ja-JP" altLang="en-US" sz="1400" smtClean="0"/>
              <a:t>災害義援金システム</a:t>
            </a:r>
            <a:endParaRPr kumimoji="1" lang="ja-JP" altLang="en-US" sz="1400"/>
          </a:p>
        </p:txBody>
      </p:sp>
      <p:sp>
        <p:nvSpPr>
          <p:cNvPr id="13" name="正方形/長方形 12"/>
          <p:cNvSpPr/>
          <p:nvPr/>
        </p:nvSpPr>
        <p:spPr>
          <a:xfrm>
            <a:off x="4192202" y="836712"/>
            <a:ext cx="864096" cy="115212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kumimoji="1" lang="ja-JP" altLang="en-US" sz="1400" smtClean="0"/>
              <a:t>第一回マッシュアップミーティング</a:t>
            </a:r>
            <a:endParaRPr kumimoji="1" lang="ja-JP" altLang="en-US" sz="1400"/>
          </a:p>
        </p:txBody>
      </p:sp>
      <p:sp>
        <p:nvSpPr>
          <p:cNvPr id="14" name="正方形/長方形 13"/>
          <p:cNvSpPr/>
          <p:nvPr/>
        </p:nvSpPr>
        <p:spPr>
          <a:xfrm>
            <a:off x="5796136" y="836712"/>
            <a:ext cx="864096" cy="115212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kumimoji="1" lang="ja-JP" altLang="en-US" sz="1400" smtClean="0"/>
              <a:t>第二回マッシュアップミーティング</a:t>
            </a:r>
            <a:endParaRPr kumimoji="1" lang="ja-JP" altLang="en-US" sz="1400"/>
          </a:p>
        </p:txBody>
      </p:sp>
      <p:sp>
        <p:nvSpPr>
          <p:cNvPr id="15" name="正方形/長方形 14"/>
          <p:cNvSpPr/>
          <p:nvPr/>
        </p:nvSpPr>
        <p:spPr>
          <a:xfrm>
            <a:off x="7380312" y="853730"/>
            <a:ext cx="864096" cy="115212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kumimoji="1" lang="ja-JP" altLang="en-US" sz="1400" smtClean="0"/>
              <a:t>第三回マッシュアップミーティング</a:t>
            </a:r>
            <a:endParaRPr kumimoji="1" lang="ja-JP" altLang="en-US" sz="1400"/>
          </a:p>
        </p:txBody>
      </p:sp>
      <p:cxnSp>
        <p:nvCxnSpPr>
          <p:cNvPr id="17" name="直線コネクタ 16"/>
          <p:cNvCxnSpPr/>
          <p:nvPr/>
        </p:nvCxnSpPr>
        <p:spPr>
          <a:xfrm>
            <a:off x="251520" y="2204864"/>
            <a:ext cx="8712968" cy="0"/>
          </a:xfrm>
          <a:prstGeom prst="line">
            <a:avLst/>
          </a:prstGeom>
        </p:spPr>
        <p:style>
          <a:lnRef idx="1">
            <a:schemeClr val="accent1"/>
          </a:lnRef>
          <a:fillRef idx="0">
            <a:schemeClr val="accent1"/>
          </a:fillRef>
          <a:effectRef idx="0">
            <a:schemeClr val="accent1"/>
          </a:effectRef>
          <a:fontRef idx="minor">
            <a:schemeClr val="tx1"/>
          </a:fontRef>
        </p:style>
      </p:cxnSp>
      <p:sp>
        <p:nvSpPr>
          <p:cNvPr id="18" name="正方形/長方形 17"/>
          <p:cNvSpPr/>
          <p:nvPr/>
        </p:nvSpPr>
        <p:spPr>
          <a:xfrm>
            <a:off x="4644008" y="2492896"/>
            <a:ext cx="864096" cy="576064"/>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en-US" altLang="ja-JP" sz="1400" smtClean="0"/>
              <a:t>Google</a:t>
            </a:r>
          </a:p>
          <a:p>
            <a:pPr algn="ctr"/>
            <a:r>
              <a:rPr kumimoji="1" lang="en-US" altLang="ja-JP" sz="1400" smtClean="0"/>
              <a:t>Group</a:t>
            </a:r>
            <a:endParaRPr kumimoji="1" lang="ja-JP" altLang="en-US" sz="1400"/>
          </a:p>
        </p:txBody>
      </p:sp>
      <p:sp>
        <p:nvSpPr>
          <p:cNvPr id="19" name="正方形/長方形 18"/>
          <p:cNvSpPr/>
          <p:nvPr/>
        </p:nvSpPr>
        <p:spPr>
          <a:xfrm>
            <a:off x="4644008" y="3212976"/>
            <a:ext cx="864096" cy="576064"/>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en-US" altLang="ja-JP" sz="1400" smtClean="0"/>
              <a:t>Google</a:t>
            </a:r>
          </a:p>
          <a:p>
            <a:pPr algn="ctr"/>
            <a:r>
              <a:rPr lang="en-US" altLang="ja-JP" sz="1400"/>
              <a:t>Code</a:t>
            </a:r>
            <a:endParaRPr kumimoji="1" lang="ja-JP" altLang="en-US" sz="1400"/>
          </a:p>
        </p:txBody>
      </p:sp>
      <p:sp>
        <p:nvSpPr>
          <p:cNvPr id="20" name="正方形/長方形 19"/>
          <p:cNvSpPr/>
          <p:nvPr/>
        </p:nvSpPr>
        <p:spPr>
          <a:xfrm>
            <a:off x="4669051" y="3933056"/>
            <a:ext cx="864096" cy="576064"/>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en-US" altLang="ja-JP" sz="1400" smtClean="0"/>
              <a:t>EC2</a:t>
            </a:r>
            <a:endParaRPr kumimoji="1" lang="ja-JP" altLang="en-US" sz="1400"/>
          </a:p>
        </p:txBody>
      </p:sp>
      <p:cxnSp>
        <p:nvCxnSpPr>
          <p:cNvPr id="21" name="直線コネクタ 20"/>
          <p:cNvCxnSpPr/>
          <p:nvPr/>
        </p:nvCxnSpPr>
        <p:spPr>
          <a:xfrm>
            <a:off x="179512" y="4653136"/>
            <a:ext cx="8712968" cy="0"/>
          </a:xfrm>
          <a:prstGeom prst="line">
            <a:avLst/>
          </a:prstGeom>
        </p:spPr>
        <p:style>
          <a:lnRef idx="1">
            <a:schemeClr val="accent1"/>
          </a:lnRef>
          <a:fillRef idx="0">
            <a:schemeClr val="accent1"/>
          </a:fillRef>
          <a:effectRef idx="0">
            <a:schemeClr val="accent1"/>
          </a:effectRef>
          <a:fontRef idx="minor">
            <a:schemeClr val="tx1"/>
          </a:fontRef>
        </p:style>
      </p:cxnSp>
      <p:sp>
        <p:nvSpPr>
          <p:cNvPr id="24" name="角丸四角形 23"/>
          <p:cNvSpPr/>
          <p:nvPr/>
        </p:nvSpPr>
        <p:spPr>
          <a:xfrm>
            <a:off x="5056298" y="4797152"/>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3/25</a:t>
            </a:r>
            <a:endParaRPr kumimoji="1" lang="ja-JP" altLang="en-US"/>
          </a:p>
        </p:txBody>
      </p:sp>
      <p:sp>
        <p:nvSpPr>
          <p:cNvPr id="25" name="正方形/長方形 24"/>
          <p:cNvSpPr/>
          <p:nvPr/>
        </p:nvSpPr>
        <p:spPr>
          <a:xfrm>
            <a:off x="5054120" y="5301208"/>
            <a:ext cx="864096" cy="576064"/>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kumimoji="1" lang="en-US" altLang="ja-JP" sz="1400" smtClean="0"/>
              <a:t>sinsai.</a:t>
            </a:r>
          </a:p>
          <a:p>
            <a:pPr algn="ctr"/>
            <a:r>
              <a:rPr kumimoji="1" lang="en-US" altLang="ja-JP" sz="1400" smtClean="0"/>
              <a:t>info</a:t>
            </a:r>
            <a:endParaRPr kumimoji="1" lang="ja-JP" altLang="en-US" sz="1400"/>
          </a:p>
        </p:txBody>
      </p:sp>
      <p:sp>
        <p:nvSpPr>
          <p:cNvPr id="26" name="角丸四角形 25"/>
          <p:cNvSpPr/>
          <p:nvPr/>
        </p:nvSpPr>
        <p:spPr>
          <a:xfrm>
            <a:off x="6446386" y="4797152"/>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4/5</a:t>
            </a:r>
            <a:endParaRPr kumimoji="1" lang="ja-JP" altLang="en-US"/>
          </a:p>
        </p:txBody>
      </p:sp>
      <p:sp>
        <p:nvSpPr>
          <p:cNvPr id="27" name="正方形/長方形 26"/>
          <p:cNvSpPr/>
          <p:nvPr/>
        </p:nvSpPr>
        <p:spPr>
          <a:xfrm>
            <a:off x="6444208" y="5301208"/>
            <a:ext cx="864096" cy="576064"/>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ja-JP" altLang="en-US" sz="1400" smtClean="0"/>
              <a:t>助けあいジャパン</a:t>
            </a:r>
            <a:endParaRPr kumimoji="1" lang="ja-JP" altLang="en-US" sz="1400"/>
          </a:p>
        </p:txBody>
      </p:sp>
    </p:spTree>
    <p:extLst>
      <p:ext uri="{BB962C8B-B14F-4D97-AF65-F5344CB8AC3E}">
        <p14:creationId xmlns:p14="http://schemas.microsoft.com/office/powerpoint/2010/main" xmlns="" val="218650219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475656" y="548680"/>
            <a:ext cx="5472608" cy="408908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172" name="Picture 4" descr="https://ssl.gstatic.com/android/market/jp.android_group.payforward.app.hinanmap/hi-256-1-af1d067c35b8423f06c17753377dfa2512d48060"/>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53220" y="4221088"/>
            <a:ext cx="2438400" cy="24384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テキスト ボックス 3"/>
          <p:cNvSpPr txBox="1"/>
          <p:nvPr/>
        </p:nvSpPr>
        <p:spPr>
          <a:xfrm>
            <a:off x="2915816" y="4493438"/>
            <a:ext cx="5832648" cy="1815882"/>
          </a:xfrm>
          <a:prstGeom prst="rect">
            <a:avLst/>
          </a:prstGeom>
          <a:noFill/>
        </p:spPr>
        <p:txBody>
          <a:bodyPr wrap="square" rtlCol="0">
            <a:spAutoFit/>
          </a:bodyPr>
          <a:lstStyle/>
          <a:p>
            <a:r>
              <a:rPr kumimoji="1" lang="en-US" altLang="ja-JP" sz="2800" smtClean="0"/>
              <a:t>【</a:t>
            </a:r>
            <a:r>
              <a:rPr kumimoji="1" lang="ja-JP" altLang="en-US" sz="2800" smtClean="0"/>
              <a:t>コミッター</a:t>
            </a:r>
            <a:r>
              <a:rPr kumimoji="1" lang="en-US" altLang="ja-JP" sz="2800" smtClean="0"/>
              <a:t>】</a:t>
            </a:r>
          </a:p>
          <a:p>
            <a:r>
              <a:rPr lang="ja-JP" altLang="en-US" sz="2800" smtClean="0"/>
              <a:t>とのさきさん</a:t>
            </a:r>
            <a:endParaRPr lang="en-US" altLang="ja-JP" sz="2800" smtClean="0"/>
          </a:p>
          <a:p>
            <a:r>
              <a:rPr lang="ja-JP" altLang="en-US" sz="2800"/>
              <a:t>河浪</a:t>
            </a:r>
            <a:r>
              <a:rPr lang="ja-JP" altLang="en-US" sz="2800" smtClean="0"/>
              <a:t>さん</a:t>
            </a:r>
            <a:endParaRPr lang="en-US" altLang="ja-JP" sz="2800" smtClean="0"/>
          </a:p>
          <a:p>
            <a:r>
              <a:rPr kumimoji="1" lang="ja-JP" altLang="en-US" sz="2800"/>
              <a:t>モハメドさん</a:t>
            </a:r>
            <a:endParaRPr kumimoji="1" lang="en-US" altLang="ja-JP" sz="2800" smtClean="0"/>
          </a:p>
        </p:txBody>
      </p:sp>
      <p:sp>
        <p:nvSpPr>
          <p:cNvPr id="6" name="テキスト ボックス 5"/>
          <p:cNvSpPr txBox="1"/>
          <p:nvPr/>
        </p:nvSpPr>
        <p:spPr>
          <a:xfrm>
            <a:off x="467544" y="179929"/>
            <a:ext cx="8352928" cy="584775"/>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ja-JP" altLang="en-US" sz="3200"/>
              <a:t>避難所検索</a:t>
            </a:r>
            <a:endParaRPr kumimoji="1" lang="ja-JP" altLang="en-US" sz="3200"/>
          </a:p>
        </p:txBody>
      </p:sp>
    </p:spTree>
    <p:extLst>
      <p:ext uri="{BB962C8B-B14F-4D97-AF65-F5344CB8AC3E}">
        <p14:creationId xmlns:p14="http://schemas.microsoft.com/office/powerpoint/2010/main" xmlns="" val="246393335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テキスト ボックス 2"/>
          <p:cNvSpPr txBox="1"/>
          <p:nvPr/>
        </p:nvSpPr>
        <p:spPr>
          <a:xfrm>
            <a:off x="467544" y="179929"/>
            <a:ext cx="8352928" cy="584775"/>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kumimoji="1" lang="ja-JP" altLang="en-US" sz="3200" smtClean="0"/>
              <a:t>近くの避難所</a:t>
            </a:r>
            <a:endParaRPr kumimoji="1" lang="ja-JP" altLang="en-US" sz="3200"/>
          </a:p>
        </p:txBody>
      </p:sp>
      <p:pic>
        <p:nvPicPr>
          <p:cNvPr id="9220" name="Picture 4" descr="https://ssl.gstatic.com/android/market/culix.android.sos/hi-256-0-d2271dee758c908175edc4be6fbff6ccdb2a24f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67544" y="4163194"/>
            <a:ext cx="2438400" cy="2438400"/>
          </a:xfrm>
          <a:prstGeom prst="rect">
            <a:avLst/>
          </a:prstGeom>
          <a:noFill/>
          <a:extLst>
            <a:ext uri="{909E8E84-426E-40DD-AFC4-6F175D3DCCD1}">
              <a14:hiddenFill xmlns:a14="http://schemas.microsoft.com/office/drawing/2010/main" xmlns="">
                <a:solidFill>
                  <a:srgbClr val="FFFFFF"/>
                </a:solidFill>
              </a14:hiddenFill>
            </a:ext>
          </a:extLst>
        </p:spPr>
      </p:pic>
      <p:sp>
        <p:nvSpPr>
          <p:cNvPr id="5" name="テキスト ボックス 4"/>
          <p:cNvSpPr txBox="1"/>
          <p:nvPr/>
        </p:nvSpPr>
        <p:spPr>
          <a:xfrm>
            <a:off x="2915816" y="4493438"/>
            <a:ext cx="5832648" cy="1815882"/>
          </a:xfrm>
          <a:prstGeom prst="rect">
            <a:avLst/>
          </a:prstGeom>
          <a:noFill/>
        </p:spPr>
        <p:txBody>
          <a:bodyPr wrap="square" rtlCol="0">
            <a:spAutoFit/>
          </a:bodyPr>
          <a:lstStyle/>
          <a:p>
            <a:r>
              <a:rPr kumimoji="1" lang="en-US" altLang="ja-JP" sz="2800" smtClean="0"/>
              <a:t>【</a:t>
            </a:r>
            <a:r>
              <a:rPr kumimoji="1" lang="ja-JP" altLang="en-US" sz="2800" smtClean="0"/>
              <a:t>コミッター</a:t>
            </a:r>
            <a:r>
              <a:rPr kumimoji="1" lang="en-US" altLang="ja-JP" sz="2800" smtClean="0"/>
              <a:t>】</a:t>
            </a:r>
          </a:p>
          <a:p>
            <a:r>
              <a:rPr kumimoji="1" lang="ja-JP" altLang="en-US" sz="2800" smtClean="0"/>
              <a:t>森本さん</a:t>
            </a:r>
            <a:endParaRPr kumimoji="1" lang="en-US" altLang="ja-JP" sz="2800" smtClean="0"/>
          </a:p>
          <a:p>
            <a:r>
              <a:rPr kumimoji="1" lang="ja-JP" altLang="en-US" sz="2800" smtClean="0"/>
              <a:t>津田さん</a:t>
            </a:r>
            <a:endParaRPr kumimoji="1" lang="en-US" altLang="ja-JP" sz="2800" smtClean="0"/>
          </a:p>
          <a:p>
            <a:r>
              <a:rPr lang="ja-JP" altLang="en-US" sz="2800"/>
              <a:t>加納さん</a:t>
            </a:r>
            <a:endParaRPr kumimoji="1" lang="en-US" altLang="ja-JP" sz="2800" smtClean="0"/>
          </a:p>
        </p:txBody>
      </p:sp>
      <p:pic>
        <p:nvPicPr>
          <p:cNvPr id="6" name="Picture 6"/>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5943600" y="4182156"/>
            <a:ext cx="2362200" cy="1146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aphicFrame>
        <p:nvGraphicFramePr>
          <p:cNvPr id="7" name="Object 7"/>
          <p:cNvGraphicFramePr>
            <a:graphicFrameLocks noChangeAspect="1"/>
          </p:cNvGraphicFramePr>
          <p:nvPr>
            <p:extLst>
              <p:ext uri="{D42A27DB-BD31-4B8C-83A1-F6EECF244321}">
                <p14:modId xmlns:p14="http://schemas.microsoft.com/office/powerpoint/2010/main" xmlns="" val="2563784595"/>
              </p:ext>
            </p:extLst>
          </p:nvPr>
        </p:nvGraphicFramePr>
        <p:xfrm>
          <a:off x="7162800" y="4410756"/>
          <a:ext cx="447675" cy="400050"/>
        </p:xfrm>
        <a:graphic>
          <a:graphicData uri="http://schemas.openxmlformats.org/presentationml/2006/ole">
            <p:oleObj spid="_x0000_s1045" name="ビットマップ イメージ" r:id="rId6" imgW="447856" imgH="400000" progId="PBrush">
              <p:embed/>
            </p:oleObj>
          </a:graphicData>
        </a:graphic>
      </p:graphicFrame>
      <p:sp>
        <p:nvSpPr>
          <p:cNvPr id="8" name="Text Box 8"/>
          <p:cNvSpPr txBox="1">
            <a:spLocks noChangeArrowheads="1"/>
          </p:cNvSpPr>
          <p:nvPr/>
        </p:nvSpPr>
        <p:spPr bwMode="auto">
          <a:xfrm>
            <a:off x="7891463" y="4105956"/>
            <a:ext cx="1252537" cy="581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en-US" altLang="ja-JP" sz="1600" b="1">
                <a:solidFill>
                  <a:srgbClr val="FF0000"/>
                </a:solidFill>
              </a:rPr>
              <a:t>GAE</a:t>
            </a:r>
          </a:p>
          <a:p>
            <a:r>
              <a:rPr lang="en-US" altLang="ja-JP" sz="1600" b="1">
                <a:solidFill>
                  <a:srgbClr val="FF0000"/>
                </a:solidFill>
              </a:rPr>
              <a:t>Fusion table</a:t>
            </a:r>
          </a:p>
        </p:txBody>
      </p:sp>
      <p:sp>
        <p:nvSpPr>
          <p:cNvPr id="9" name="Line 10"/>
          <p:cNvSpPr>
            <a:spLocks noChangeShapeType="1"/>
          </p:cNvSpPr>
          <p:nvPr/>
        </p:nvSpPr>
        <p:spPr bwMode="auto">
          <a:xfrm flipH="1" flipV="1">
            <a:off x="7315200" y="5096556"/>
            <a:ext cx="0" cy="83820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ja-JP" altLang="en-US"/>
          </a:p>
        </p:txBody>
      </p:sp>
      <p:sp>
        <p:nvSpPr>
          <p:cNvPr id="10" name="Line 13"/>
          <p:cNvSpPr>
            <a:spLocks noChangeShapeType="1"/>
          </p:cNvSpPr>
          <p:nvPr/>
        </p:nvSpPr>
        <p:spPr bwMode="auto">
          <a:xfrm flipH="1" flipV="1">
            <a:off x="7543800" y="5248956"/>
            <a:ext cx="304800" cy="68580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ja-JP" altLang="en-US"/>
          </a:p>
        </p:txBody>
      </p:sp>
      <p:sp>
        <p:nvSpPr>
          <p:cNvPr id="11" name="Line 14"/>
          <p:cNvSpPr>
            <a:spLocks noChangeShapeType="1"/>
          </p:cNvSpPr>
          <p:nvPr/>
        </p:nvSpPr>
        <p:spPr bwMode="auto">
          <a:xfrm flipH="1" flipV="1">
            <a:off x="7848600" y="5325156"/>
            <a:ext cx="457200" cy="60960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ja-JP" altLang="en-US"/>
          </a:p>
        </p:txBody>
      </p:sp>
      <p:pic>
        <p:nvPicPr>
          <p:cNvPr id="12" name="Picture 16"/>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6172200" y="5706156"/>
            <a:ext cx="319088" cy="533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graphicFrame>
        <p:nvGraphicFramePr>
          <p:cNvPr id="13" name="Object 18"/>
          <p:cNvGraphicFramePr>
            <a:graphicFrameLocks noChangeAspect="1"/>
          </p:cNvGraphicFramePr>
          <p:nvPr>
            <p:extLst>
              <p:ext uri="{D42A27DB-BD31-4B8C-83A1-F6EECF244321}">
                <p14:modId xmlns:p14="http://schemas.microsoft.com/office/powerpoint/2010/main" xmlns="" val="1736489005"/>
              </p:ext>
            </p:extLst>
          </p:nvPr>
        </p:nvGraphicFramePr>
        <p:xfrm>
          <a:off x="7162800" y="5934756"/>
          <a:ext cx="304800" cy="508000"/>
        </p:xfrm>
        <a:graphic>
          <a:graphicData uri="http://schemas.openxmlformats.org/presentationml/2006/ole">
            <p:oleObj spid="_x0000_s1046" name="ビットマップ イメージ" r:id="rId8" imgW="4571429" imgH="7621064" progId="PBrush">
              <p:embed/>
            </p:oleObj>
          </a:graphicData>
        </a:graphic>
      </p:graphicFrame>
      <p:graphicFrame>
        <p:nvGraphicFramePr>
          <p:cNvPr id="14" name="Object 19"/>
          <p:cNvGraphicFramePr>
            <a:graphicFrameLocks noChangeAspect="1"/>
          </p:cNvGraphicFramePr>
          <p:nvPr>
            <p:extLst>
              <p:ext uri="{D42A27DB-BD31-4B8C-83A1-F6EECF244321}">
                <p14:modId xmlns:p14="http://schemas.microsoft.com/office/powerpoint/2010/main" xmlns="" val="1571200777"/>
              </p:ext>
            </p:extLst>
          </p:nvPr>
        </p:nvGraphicFramePr>
        <p:xfrm>
          <a:off x="7696200" y="5934756"/>
          <a:ext cx="304800" cy="508000"/>
        </p:xfrm>
        <a:graphic>
          <a:graphicData uri="http://schemas.openxmlformats.org/presentationml/2006/ole">
            <p:oleObj spid="_x0000_s1047" name="ビットマップ イメージ" r:id="rId9" imgW="4571429" imgH="7621064" progId="PBrush">
              <p:embed/>
            </p:oleObj>
          </a:graphicData>
        </a:graphic>
      </p:graphicFrame>
      <p:graphicFrame>
        <p:nvGraphicFramePr>
          <p:cNvPr id="15" name="Object 20"/>
          <p:cNvGraphicFramePr>
            <a:graphicFrameLocks noChangeAspect="1"/>
          </p:cNvGraphicFramePr>
          <p:nvPr>
            <p:extLst>
              <p:ext uri="{D42A27DB-BD31-4B8C-83A1-F6EECF244321}">
                <p14:modId xmlns:p14="http://schemas.microsoft.com/office/powerpoint/2010/main" xmlns="" val="4175665599"/>
              </p:ext>
            </p:extLst>
          </p:nvPr>
        </p:nvGraphicFramePr>
        <p:xfrm>
          <a:off x="8153400" y="5934756"/>
          <a:ext cx="304800" cy="508000"/>
        </p:xfrm>
        <a:graphic>
          <a:graphicData uri="http://schemas.openxmlformats.org/presentationml/2006/ole">
            <p:oleObj spid="_x0000_s1048" name="ビットマップ イメージ" r:id="rId10" imgW="4571429" imgH="7621064" progId="PBrush">
              <p:embed/>
            </p:oleObj>
          </a:graphicData>
        </a:graphic>
      </p:graphicFrame>
      <p:sp>
        <p:nvSpPr>
          <p:cNvPr id="16" name="Line 21"/>
          <p:cNvSpPr>
            <a:spLocks noChangeShapeType="1"/>
          </p:cNvSpPr>
          <p:nvPr/>
        </p:nvSpPr>
        <p:spPr bwMode="auto">
          <a:xfrm flipH="1">
            <a:off x="6324600" y="5096556"/>
            <a:ext cx="381000" cy="609600"/>
          </a:xfrm>
          <a:prstGeom prst="line">
            <a:avLst/>
          </a:prstGeom>
          <a:noFill/>
          <a:ln w="38100">
            <a:solidFill>
              <a:schemeClr val="accent2"/>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ja-JP" altLang="en-US"/>
          </a:p>
        </p:txBody>
      </p:sp>
      <p:sp>
        <p:nvSpPr>
          <p:cNvPr id="17" name="Text Box 22"/>
          <p:cNvSpPr txBox="1">
            <a:spLocks noChangeArrowheads="1"/>
          </p:cNvSpPr>
          <p:nvPr/>
        </p:nvSpPr>
        <p:spPr bwMode="auto">
          <a:xfrm>
            <a:off x="5715000" y="6391956"/>
            <a:ext cx="3063875" cy="3365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ja-JP" altLang="en-US" sz="1600" b="1"/>
              <a:t>スマートフォン（</a:t>
            </a:r>
            <a:r>
              <a:rPr lang="en-US" altLang="ja-JP" sz="1600" b="1"/>
              <a:t>Android</a:t>
            </a:r>
            <a:r>
              <a:rPr lang="ja-JP" altLang="en-US" sz="1600" b="1"/>
              <a:t>、</a:t>
            </a:r>
            <a:r>
              <a:rPr lang="en-US" altLang="ja-JP" sz="1600" b="1"/>
              <a:t>iPhone</a:t>
            </a:r>
            <a:r>
              <a:rPr lang="ja-JP" altLang="en-US" sz="1600" b="1"/>
              <a:t>）</a:t>
            </a:r>
          </a:p>
        </p:txBody>
      </p:sp>
      <p:sp>
        <p:nvSpPr>
          <p:cNvPr id="18" name="Text Box 30"/>
          <p:cNvSpPr txBox="1">
            <a:spLocks noChangeArrowheads="1"/>
          </p:cNvSpPr>
          <p:nvPr/>
        </p:nvSpPr>
        <p:spPr bwMode="auto">
          <a:xfrm>
            <a:off x="5181600" y="5706156"/>
            <a:ext cx="454025" cy="3365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en-US" altLang="ja-JP" sz="1600" b="1"/>
              <a:t>PC</a:t>
            </a:r>
          </a:p>
        </p:txBody>
      </p:sp>
      <p:sp>
        <p:nvSpPr>
          <p:cNvPr id="19" name="Line 31"/>
          <p:cNvSpPr>
            <a:spLocks noChangeShapeType="1"/>
          </p:cNvSpPr>
          <p:nvPr/>
        </p:nvSpPr>
        <p:spPr bwMode="auto">
          <a:xfrm flipH="1">
            <a:off x="5715000" y="4944156"/>
            <a:ext cx="609600" cy="381000"/>
          </a:xfrm>
          <a:prstGeom prst="line">
            <a:avLst/>
          </a:prstGeom>
          <a:noFill/>
          <a:ln w="38100">
            <a:solidFill>
              <a:schemeClr val="accent2"/>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ja-JP" altLang="en-US"/>
          </a:p>
        </p:txBody>
      </p:sp>
      <p:grpSp>
        <p:nvGrpSpPr>
          <p:cNvPr id="20" name="Group 33"/>
          <p:cNvGrpSpPr>
            <a:grpSpLocks/>
          </p:cNvGrpSpPr>
          <p:nvPr/>
        </p:nvGrpSpPr>
        <p:grpSpPr bwMode="auto">
          <a:xfrm>
            <a:off x="5105400" y="5096556"/>
            <a:ext cx="609600" cy="600075"/>
            <a:chOff x="3216" y="3168"/>
            <a:chExt cx="384" cy="378"/>
          </a:xfrm>
        </p:grpSpPr>
        <p:sp>
          <p:nvSpPr>
            <p:cNvPr id="21" name="laptop"/>
            <p:cNvSpPr>
              <a:spLocks noEditPoints="1" noChangeArrowheads="1"/>
            </p:cNvSpPr>
            <p:nvPr/>
          </p:nvSpPr>
          <p:spPr bwMode="auto">
            <a:xfrm>
              <a:off x="3216" y="3168"/>
              <a:ext cx="384" cy="378"/>
            </a:xfrm>
            <a:custGeom>
              <a:avLst/>
              <a:gdLst>
                <a:gd name="T0" fmla="*/ 9414192 w 21600"/>
                <a:gd name="T1" fmla="*/ 0 h 21600"/>
                <a:gd name="T2" fmla="*/ 9414192 w 21600"/>
                <a:gd name="T3" fmla="*/ 12588404 h 21600"/>
                <a:gd name="T4" fmla="*/ 51318790 w 21600"/>
                <a:gd name="T5" fmla="*/ 0 h 21600"/>
                <a:gd name="T6" fmla="*/ 51318790 w 21600"/>
                <a:gd name="T7" fmla="*/ 12588404 h 21600"/>
                <a:gd name="T8" fmla="*/ 30241877 w 21600"/>
                <a:gd name="T9" fmla="*/ 0 h 21600"/>
                <a:gd name="T10" fmla="*/ 30241877 w 21600"/>
                <a:gd name="T11" fmla="*/ 37907347 h 21600"/>
                <a:gd name="T12" fmla="*/ 0 w 21600"/>
                <a:gd name="T13" fmla="*/ 37907347 h 21600"/>
                <a:gd name="T14" fmla="*/ 60483755 w 21600"/>
                <a:gd name="T15" fmla="*/ 37907347 h 21600"/>
                <a:gd name="T16" fmla="*/ 0 60000 65536"/>
                <a:gd name="T17" fmla="*/ 0 60000 65536"/>
                <a:gd name="T18" fmla="*/ 0 60000 65536"/>
                <a:gd name="T19" fmla="*/ 0 60000 65536"/>
                <a:gd name="T20" fmla="*/ 0 60000 65536"/>
                <a:gd name="T21" fmla="*/ 0 60000 65536"/>
                <a:gd name="T22" fmla="*/ 0 60000 65536"/>
                <a:gd name="T23" fmla="*/ 0 60000 65536"/>
                <a:gd name="T24" fmla="*/ 4445 w 21600"/>
                <a:gd name="T25" fmla="*/ 1858 h 21600"/>
                <a:gd name="T26" fmla="*/ 17311 w 21600"/>
                <a:gd name="T27" fmla="*/ 12323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extrusionOk="0">
                  <a:moveTo>
                    <a:pt x="3362" y="0"/>
                  </a:moveTo>
                  <a:lnTo>
                    <a:pt x="18327" y="0"/>
                  </a:lnTo>
                  <a:lnTo>
                    <a:pt x="18327" y="14347"/>
                  </a:lnTo>
                  <a:lnTo>
                    <a:pt x="3362" y="14347"/>
                  </a:lnTo>
                  <a:lnTo>
                    <a:pt x="3362" y="0"/>
                  </a:lnTo>
                  <a:close/>
                </a:path>
                <a:path w="21600" h="21600" extrusionOk="0">
                  <a:moveTo>
                    <a:pt x="3340" y="15068"/>
                  </a:moveTo>
                  <a:lnTo>
                    <a:pt x="0" y="19877"/>
                  </a:lnTo>
                  <a:lnTo>
                    <a:pt x="21600" y="19877"/>
                  </a:lnTo>
                  <a:lnTo>
                    <a:pt x="18327" y="15068"/>
                  </a:lnTo>
                  <a:lnTo>
                    <a:pt x="3340" y="15068"/>
                  </a:lnTo>
                  <a:close/>
                </a:path>
                <a:path w="21600" h="21600" extrusionOk="0">
                  <a:moveTo>
                    <a:pt x="0" y="19877"/>
                  </a:moveTo>
                  <a:lnTo>
                    <a:pt x="0" y="21600"/>
                  </a:lnTo>
                  <a:lnTo>
                    <a:pt x="21600" y="21600"/>
                  </a:lnTo>
                  <a:lnTo>
                    <a:pt x="21600" y="19877"/>
                  </a:lnTo>
                  <a:lnTo>
                    <a:pt x="0" y="19877"/>
                  </a:lnTo>
                  <a:close/>
                </a:path>
                <a:path w="21600" h="21600" extrusionOk="0">
                  <a:moveTo>
                    <a:pt x="4186" y="1523"/>
                  </a:moveTo>
                  <a:lnTo>
                    <a:pt x="17547" y="1523"/>
                  </a:lnTo>
                  <a:lnTo>
                    <a:pt x="17547" y="12744"/>
                  </a:lnTo>
                  <a:lnTo>
                    <a:pt x="4186" y="12744"/>
                  </a:lnTo>
                  <a:lnTo>
                    <a:pt x="4186" y="1523"/>
                  </a:lnTo>
                  <a:close/>
                </a:path>
                <a:path w="21600" h="21600" extrusionOk="0">
                  <a:moveTo>
                    <a:pt x="3318" y="15549"/>
                  </a:moveTo>
                  <a:lnTo>
                    <a:pt x="2917" y="16110"/>
                  </a:lnTo>
                  <a:lnTo>
                    <a:pt x="18727" y="16110"/>
                  </a:lnTo>
                  <a:lnTo>
                    <a:pt x="18327" y="15549"/>
                  </a:lnTo>
                  <a:lnTo>
                    <a:pt x="3318" y="15549"/>
                  </a:lnTo>
                  <a:close/>
                </a:path>
                <a:path w="21600" h="21600" extrusionOk="0">
                  <a:moveTo>
                    <a:pt x="6213" y="18314"/>
                  </a:moveTo>
                  <a:lnTo>
                    <a:pt x="5946" y="18875"/>
                  </a:lnTo>
                  <a:lnTo>
                    <a:pt x="15766" y="18875"/>
                  </a:lnTo>
                  <a:lnTo>
                    <a:pt x="15499" y="18314"/>
                  </a:lnTo>
                  <a:lnTo>
                    <a:pt x="6213" y="18314"/>
                  </a:lnTo>
                  <a:close/>
                </a:path>
                <a:path w="21600" h="21600" extrusionOk="0">
                  <a:moveTo>
                    <a:pt x="2828" y="16471"/>
                  </a:moveTo>
                  <a:lnTo>
                    <a:pt x="2405" y="17072"/>
                  </a:lnTo>
                  <a:lnTo>
                    <a:pt x="19284" y="17072"/>
                  </a:lnTo>
                  <a:lnTo>
                    <a:pt x="18839" y="16471"/>
                  </a:lnTo>
                  <a:lnTo>
                    <a:pt x="2828" y="16471"/>
                  </a:lnTo>
                  <a:close/>
                </a:path>
                <a:path w="21600" h="21600" extrusionOk="0">
                  <a:moveTo>
                    <a:pt x="2316" y="17352"/>
                  </a:moveTo>
                  <a:lnTo>
                    <a:pt x="1871" y="17953"/>
                  </a:lnTo>
                  <a:lnTo>
                    <a:pt x="19863" y="17953"/>
                  </a:lnTo>
                  <a:lnTo>
                    <a:pt x="19395" y="17352"/>
                  </a:lnTo>
                  <a:lnTo>
                    <a:pt x="2316" y="17352"/>
                  </a:lnTo>
                  <a:close/>
                </a:path>
              </a:pathLst>
            </a:custGeom>
            <a:solidFill>
              <a:srgbClr val="C0C0C0"/>
            </a:solidFill>
            <a:ln w="9525">
              <a:solidFill>
                <a:srgbClr val="000000"/>
              </a:solidFill>
              <a:miter lim="800000"/>
              <a:headEnd/>
              <a:tailEnd/>
            </a:ln>
          </p:spPr>
          <p:txBody>
            <a:bodyPr/>
            <a:lstStyle/>
            <a:p>
              <a:endParaRPr lang="ja-JP" altLang="en-US"/>
            </a:p>
          </p:txBody>
        </p:sp>
        <p:graphicFrame>
          <p:nvGraphicFramePr>
            <p:cNvPr id="22" name="Object 32"/>
            <p:cNvGraphicFramePr>
              <a:graphicFrameLocks noChangeAspect="1"/>
            </p:cNvGraphicFramePr>
            <p:nvPr/>
          </p:nvGraphicFramePr>
          <p:xfrm>
            <a:off x="3312" y="3216"/>
            <a:ext cx="192" cy="144"/>
          </p:xfrm>
          <a:graphic>
            <a:graphicData uri="http://schemas.openxmlformats.org/presentationml/2006/ole">
              <p:oleObj spid="_x0000_s1049" name="ビットマップ イメージ" r:id="rId11" imgW="1724266" imgH="1695687" progId="PBrush">
                <p:embed/>
              </p:oleObj>
            </a:graphicData>
          </a:graphic>
        </p:graphicFrame>
      </p:grpSp>
      <p:pic>
        <p:nvPicPr>
          <p:cNvPr id="23" name="Picture 15"/>
          <p:cNvPicPr>
            <a:picLocks noChangeAspect="1" noChangeArrowheads="1"/>
          </p:cNvPicPr>
          <p:nvPr/>
        </p:nvPicPr>
        <p:blipFill>
          <a:blip r:embed="rId12" cstate="print">
            <a:extLst>
              <a:ext uri="{28A0092B-C50C-407E-A947-70E740481C1C}">
                <a14:useLocalDpi xmlns:a14="http://schemas.microsoft.com/office/drawing/2010/main" xmlns="" val="0"/>
              </a:ext>
            </a:extLst>
          </a:blip>
          <a:srcRect/>
          <a:stretch>
            <a:fillRect/>
          </a:stretch>
        </p:blipFill>
        <p:spPr bwMode="auto">
          <a:xfrm>
            <a:off x="6705600" y="914400"/>
            <a:ext cx="1828800" cy="3048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graphicFrame>
        <p:nvGraphicFramePr>
          <p:cNvPr id="24" name="Object 26"/>
          <p:cNvGraphicFramePr>
            <a:graphicFrameLocks noChangeAspect="1"/>
          </p:cNvGraphicFramePr>
          <p:nvPr/>
        </p:nvGraphicFramePr>
        <p:xfrm>
          <a:off x="609600" y="914400"/>
          <a:ext cx="1873250" cy="3124200"/>
        </p:xfrm>
        <a:graphic>
          <a:graphicData uri="http://schemas.openxmlformats.org/presentationml/2006/ole">
            <p:oleObj spid="_x0000_s1050" name="ビットマップ イメージ" r:id="rId13" imgW="4571429" imgH="7621064" progId="PBrush">
              <p:embed/>
            </p:oleObj>
          </a:graphicData>
        </a:graphic>
      </p:graphicFrame>
      <p:graphicFrame>
        <p:nvGraphicFramePr>
          <p:cNvPr id="25" name="Object 27"/>
          <p:cNvGraphicFramePr>
            <a:graphicFrameLocks noChangeAspect="1"/>
          </p:cNvGraphicFramePr>
          <p:nvPr/>
        </p:nvGraphicFramePr>
        <p:xfrm>
          <a:off x="2667000" y="914400"/>
          <a:ext cx="1874838" cy="3124200"/>
        </p:xfrm>
        <a:graphic>
          <a:graphicData uri="http://schemas.openxmlformats.org/presentationml/2006/ole">
            <p:oleObj spid="_x0000_s1051" name="ビットマップ イメージ" r:id="rId14" imgW="4571429" imgH="7621064" progId="PBrush">
              <p:embed/>
            </p:oleObj>
          </a:graphicData>
        </a:graphic>
      </p:graphicFrame>
      <p:graphicFrame>
        <p:nvGraphicFramePr>
          <p:cNvPr id="26" name="Object 28"/>
          <p:cNvGraphicFramePr>
            <a:graphicFrameLocks noChangeAspect="1"/>
          </p:cNvGraphicFramePr>
          <p:nvPr/>
        </p:nvGraphicFramePr>
        <p:xfrm>
          <a:off x="4724400" y="914400"/>
          <a:ext cx="1812925" cy="3022600"/>
        </p:xfrm>
        <a:graphic>
          <a:graphicData uri="http://schemas.openxmlformats.org/presentationml/2006/ole">
            <p:oleObj spid="_x0000_s1052" name="ビットマップ イメージ" r:id="rId15" imgW="4571429" imgH="7621064" progId="PBrush">
              <p:embed/>
            </p:oleObj>
          </a:graphicData>
        </a:graphic>
      </p:graphicFrame>
    </p:spTree>
    <p:extLst>
      <p:ext uri="{BB962C8B-B14F-4D97-AF65-F5344CB8AC3E}">
        <p14:creationId xmlns:p14="http://schemas.microsoft.com/office/powerpoint/2010/main" xmlns="" val="410392168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ボックス 1"/>
          <p:cNvSpPr txBox="1"/>
          <p:nvPr/>
        </p:nvSpPr>
        <p:spPr>
          <a:xfrm>
            <a:off x="755576" y="548680"/>
            <a:ext cx="8064896" cy="5693866"/>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r>
              <a:rPr kumimoji="1" lang="ja-JP" altLang="en-US" sz="2800" dirty="0" smtClean="0"/>
              <a:t>避難所のデータはみんなの手によってサーバーに</a:t>
            </a:r>
            <a:endParaRPr kumimoji="1" lang="en-US" altLang="ja-JP" sz="2800" dirty="0" smtClean="0"/>
          </a:p>
          <a:p>
            <a:r>
              <a:rPr kumimoji="1" lang="en-US" altLang="ja-JP" sz="2800" dirty="0" smtClean="0"/>
              <a:t>【</a:t>
            </a:r>
            <a:r>
              <a:rPr kumimoji="1" lang="ja-JP" altLang="en-US" sz="2800" dirty="0" smtClean="0"/>
              <a:t>避難所データ他</a:t>
            </a:r>
            <a:r>
              <a:rPr kumimoji="1" lang="en-US" altLang="ja-JP" sz="2800" dirty="0" smtClean="0"/>
              <a:t>】</a:t>
            </a:r>
          </a:p>
          <a:p>
            <a:r>
              <a:rPr kumimoji="1" lang="ja-JP" altLang="en-US" sz="2800" dirty="0" smtClean="0"/>
              <a:t>　茶圓さん</a:t>
            </a:r>
            <a:endParaRPr kumimoji="1" lang="en-US" altLang="ja-JP" sz="2800" dirty="0" smtClean="0"/>
          </a:p>
          <a:p>
            <a:r>
              <a:rPr lang="ja-JP" altLang="en-US" sz="2800" dirty="0" smtClean="0"/>
              <a:t>　坂下さん</a:t>
            </a:r>
            <a:endParaRPr lang="en-US" altLang="ja-JP" sz="2800" dirty="0" smtClean="0"/>
          </a:p>
          <a:p>
            <a:r>
              <a:rPr lang="ja-JP" altLang="en-US" sz="2800" dirty="0" smtClean="0"/>
              <a:t>　津田さん</a:t>
            </a:r>
            <a:endParaRPr lang="en-US" altLang="ja-JP" sz="2800" dirty="0" smtClean="0"/>
          </a:p>
          <a:p>
            <a:r>
              <a:rPr lang="ja-JP" altLang="en-US" sz="2800" dirty="0" smtClean="0"/>
              <a:t>　加納さん</a:t>
            </a:r>
            <a:endParaRPr lang="en-US" altLang="ja-JP" sz="2800" dirty="0" smtClean="0"/>
          </a:p>
          <a:p>
            <a:r>
              <a:rPr kumimoji="1" lang="ja-JP" altLang="en-US" sz="2800" dirty="0" smtClean="0"/>
              <a:t>　森本さん</a:t>
            </a:r>
            <a:endParaRPr kumimoji="1" lang="en-US" altLang="ja-JP" sz="2800" dirty="0" smtClean="0"/>
          </a:p>
          <a:p>
            <a:r>
              <a:rPr lang="ja-JP" altLang="en-US" sz="2800" dirty="0" smtClean="0"/>
              <a:t>　</a:t>
            </a:r>
            <a:r>
              <a:rPr lang="en-US" altLang="ja-JP" sz="2800" dirty="0" err="1" smtClean="0"/>
              <a:t>kawasaki</a:t>
            </a:r>
            <a:r>
              <a:rPr lang="ja-JP" altLang="en-US" sz="2800" dirty="0" err="1" smtClean="0"/>
              <a:t>さん</a:t>
            </a:r>
            <a:endParaRPr lang="en-US" altLang="ja-JP" sz="2800" dirty="0" smtClean="0"/>
          </a:p>
          <a:p>
            <a:r>
              <a:rPr lang="ja-JP" altLang="en-US" sz="2800" dirty="0" smtClean="0"/>
              <a:t>　</a:t>
            </a:r>
            <a:r>
              <a:rPr lang="en-US" altLang="ja-JP" sz="2800" dirty="0" smtClean="0"/>
              <a:t>ikuyama10</a:t>
            </a:r>
            <a:r>
              <a:rPr lang="en-US" altLang="ja-JP" sz="2800" dirty="0"/>
              <a:t>@</a:t>
            </a:r>
            <a:r>
              <a:rPr lang="ja-JP" altLang="en-US" sz="2800" dirty="0"/>
              <a:t>佐賀</a:t>
            </a:r>
            <a:r>
              <a:rPr lang="ja-JP" altLang="en-US" sz="2800" dirty="0" smtClean="0"/>
              <a:t>支部さん</a:t>
            </a:r>
            <a:endParaRPr lang="en-US" altLang="ja-JP" sz="2800" dirty="0" smtClean="0"/>
          </a:p>
          <a:p>
            <a:r>
              <a:rPr lang="ja-JP" altLang="en-US" sz="2800" dirty="0" smtClean="0"/>
              <a:t>　</a:t>
            </a:r>
            <a:r>
              <a:rPr lang="en-US" altLang="ja-JP" sz="2800" dirty="0" err="1" smtClean="0"/>
              <a:t>tkz</a:t>
            </a:r>
            <a:r>
              <a:rPr lang="en-US" altLang="ja-JP" sz="2800" dirty="0"/>
              <a:t>@</a:t>
            </a:r>
            <a:r>
              <a:rPr lang="ja-JP" altLang="en-US" sz="2800" dirty="0" smtClean="0"/>
              <a:t>福岡さん</a:t>
            </a:r>
            <a:endParaRPr lang="en-US" altLang="ja-JP" sz="2800" dirty="0" smtClean="0"/>
          </a:p>
          <a:p>
            <a:r>
              <a:rPr lang="ja-JP" altLang="en-US" sz="2800" dirty="0" smtClean="0"/>
              <a:t>　下川さん</a:t>
            </a:r>
            <a:endParaRPr lang="en-US" altLang="ja-JP" sz="2800" dirty="0" smtClean="0"/>
          </a:p>
          <a:p>
            <a:r>
              <a:rPr lang="ja-JP" altLang="en-US" sz="2800" dirty="0" smtClean="0"/>
              <a:t>　なかの</a:t>
            </a:r>
            <a:r>
              <a:rPr lang="ja-JP" altLang="en-US" sz="2800" dirty="0" smtClean="0"/>
              <a:t>さん</a:t>
            </a:r>
            <a:endParaRPr lang="en-US" altLang="ja-JP" sz="2800" dirty="0" smtClean="0"/>
          </a:p>
          <a:p>
            <a:r>
              <a:rPr lang="ja-JP" altLang="en-US" sz="2800" dirty="0" smtClean="0"/>
              <a:t>　株式</a:t>
            </a:r>
            <a:r>
              <a:rPr lang="ja-JP" altLang="en-US" sz="2800" dirty="0" smtClean="0"/>
              <a:t>会社クオリスさん</a:t>
            </a:r>
            <a:endParaRPr lang="en-US" altLang="ja-JP" sz="2800" dirty="0" smtClean="0"/>
          </a:p>
        </p:txBody>
      </p:sp>
    </p:spTree>
    <p:extLst>
      <p:ext uri="{BB962C8B-B14F-4D97-AF65-F5344CB8AC3E}">
        <p14:creationId xmlns:p14="http://schemas.microsoft.com/office/powerpoint/2010/main" xmlns="" val="177168147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52400" y="357188"/>
            <a:ext cx="8837613" cy="61436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24566619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251520"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3/11</a:t>
            </a:r>
            <a:endParaRPr kumimoji="1" lang="ja-JP" altLang="en-US"/>
          </a:p>
        </p:txBody>
      </p:sp>
      <p:sp>
        <p:nvSpPr>
          <p:cNvPr id="5" name="角丸四角形 4"/>
          <p:cNvSpPr/>
          <p:nvPr/>
        </p:nvSpPr>
        <p:spPr>
          <a:xfrm>
            <a:off x="2555776"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3/20</a:t>
            </a:r>
            <a:endParaRPr kumimoji="1" lang="ja-JP" altLang="en-US"/>
          </a:p>
        </p:txBody>
      </p:sp>
      <p:sp>
        <p:nvSpPr>
          <p:cNvPr id="6" name="角丸四角形 5"/>
          <p:cNvSpPr/>
          <p:nvPr/>
        </p:nvSpPr>
        <p:spPr>
          <a:xfrm>
            <a:off x="4192202"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3/25</a:t>
            </a:r>
            <a:endParaRPr kumimoji="1" lang="ja-JP" altLang="en-US"/>
          </a:p>
        </p:txBody>
      </p:sp>
      <p:sp>
        <p:nvSpPr>
          <p:cNvPr id="7" name="角丸四角形 6"/>
          <p:cNvSpPr/>
          <p:nvPr/>
        </p:nvSpPr>
        <p:spPr>
          <a:xfrm>
            <a:off x="1187624"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3/14</a:t>
            </a:r>
            <a:endParaRPr kumimoji="1" lang="ja-JP" altLang="en-US"/>
          </a:p>
        </p:txBody>
      </p:sp>
      <p:sp>
        <p:nvSpPr>
          <p:cNvPr id="8" name="角丸四角形 7"/>
          <p:cNvSpPr/>
          <p:nvPr/>
        </p:nvSpPr>
        <p:spPr>
          <a:xfrm>
            <a:off x="5796136"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4/3</a:t>
            </a:r>
            <a:endParaRPr kumimoji="1" lang="ja-JP" altLang="en-US"/>
          </a:p>
        </p:txBody>
      </p:sp>
      <p:sp>
        <p:nvSpPr>
          <p:cNvPr id="9" name="角丸四角形 8"/>
          <p:cNvSpPr/>
          <p:nvPr/>
        </p:nvSpPr>
        <p:spPr>
          <a:xfrm>
            <a:off x="7380312" y="230286"/>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4/9</a:t>
            </a:r>
            <a:endParaRPr kumimoji="1" lang="ja-JP" altLang="en-US"/>
          </a:p>
        </p:txBody>
      </p:sp>
      <p:sp>
        <p:nvSpPr>
          <p:cNvPr id="11" name="正方形/長方形 10"/>
          <p:cNvSpPr/>
          <p:nvPr/>
        </p:nvSpPr>
        <p:spPr>
          <a:xfrm>
            <a:off x="1187624" y="836712"/>
            <a:ext cx="864096" cy="115212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ja-JP" altLang="en-US" sz="1400"/>
              <a:t>会</a:t>
            </a:r>
            <a:r>
              <a:rPr lang="ja-JP" altLang="en-US" sz="1400" smtClean="0"/>
              <a:t>としての災害支援について</a:t>
            </a:r>
            <a:endParaRPr kumimoji="1" lang="ja-JP" altLang="en-US" sz="1400"/>
          </a:p>
        </p:txBody>
      </p:sp>
      <p:sp>
        <p:nvSpPr>
          <p:cNvPr id="12" name="正方形/長方形 11"/>
          <p:cNvSpPr/>
          <p:nvPr/>
        </p:nvSpPr>
        <p:spPr>
          <a:xfrm>
            <a:off x="2555776" y="836712"/>
            <a:ext cx="864096" cy="115212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kumimoji="1" lang="ja-JP" altLang="en-US" sz="1400" smtClean="0"/>
              <a:t>災害義援金システム</a:t>
            </a:r>
            <a:endParaRPr kumimoji="1" lang="ja-JP" altLang="en-US" sz="1400"/>
          </a:p>
        </p:txBody>
      </p:sp>
      <p:sp>
        <p:nvSpPr>
          <p:cNvPr id="13" name="正方形/長方形 12"/>
          <p:cNvSpPr/>
          <p:nvPr/>
        </p:nvSpPr>
        <p:spPr>
          <a:xfrm>
            <a:off x="4192202" y="836712"/>
            <a:ext cx="864096" cy="115212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kumimoji="1" lang="ja-JP" altLang="en-US" sz="1400" smtClean="0"/>
              <a:t>第一回マッシュアップミーティング</a:t>
            </a:r>
            <a:endParaRPr kumimoji="1" lang="ja-JP" altLang="en-US" sz="1400"/>
          </a:p>
        </p:txBody>
      </p:sp>
      <p:sp>
        <p:nvSpPr>
          <p:cNvPr id="14" name="正方形/長方形 13"/>
          <p:cNvSpPr/>
          <p:nvPr/>
        </p:nvSpPr>
        <p:spPr>
          <a:xfrm>
            <a:off x="5796136" y="836712"/>
            <a:ext cx="864096" cy="115212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kumimoji="1" lang="ja-JP" altLang="en-US" sz="1400" smtClean="0"/>
              <a:t>第二回マッシュアップミーティング</a:t>
            </a:r>
            <a:endParaRPr kumimoji="1" lang="ja-JP" altLang="en-US" sz="1400"/>
          </a:p>
        </p:txBody>
      </p:sp>
      <p:sp>
        <p:nvSpPr>
          <p:cNvPr id="15" name="正方形/長方形 14"/>
          <p:cNvSpPr/>
          <p:nvPr/>
        </p:nvSpPr>
        <p:spPr>
          <a:xfrm>
            <a:off x="7380312" y="853730"/>
            <a:ext cx="864096" cy="115212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kumimoji="1" lang="ja-JP" altLang="en-US" sz="1400" smtClean="0"/>
              <a:t>第三回マッシュアップミーティング</a:t>
            </a:r>
            <a:endParaRPr kumimoji="1" lang="ja-JP" altLang="en-US" sz="1400"/>
          </a:p>
        </p:txBody>
      </p:sp>
      <p:cxnSp>
        <p:nvCxnSpPr>
          <p:cNvPr id="17" name="直線コネクタ 16"/>
          <p:cNvCxnSpPr/>
          <p:nvPr/>
        </p:nvCxnSpPr>
        <p:spPr>
          <a:xfrm>
            <a:off x="251520" y="2204864"/>
            <a:ext cx="8712968" cy="0"/>
          </a:xfrm>
          <a:prstGeom prst="line">
            <a:avLst/>
          </a:prstGeom>
        </p:spPr>
        <p:style>
          <a:lnRef idx="1">
            <a:schemeClr val="accent1"/>
          </a:lnRef>
          <a:fillRef idx="0">
            <a:schemeClr val="accent1"/>
          </a:fillRef>
          <a:effectRef idx="0">
            <a:schemeClr val="accent1"/>
          </a:effectRef>
          <a:fontRef idx="minor">
            <a:schemeClr val="tx1"/>
          </a:fontRef>
        </p:style>
      </p:cxnSp>
      <p:sp>
        <p:nvSpPr>
          <p:cNvPr id="18" name="正方形/長方形 17"/>
          <p:cNvSpPr/>
          <p:nvPr/>
        </p:nvSpPr>
        <p:spPr>
          <a:xfrm>
            <a:off x="4644008" y="2492896"/>
            <a:ext cx="864096" cy="576064"/>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en-US" altLang="ja-JP" sz="1400" smtClean="0"/>
              <a:t>Google</a:t>
            </a:r>
          </a:p>
          <a:p>
            <a:pPr algn="ctr"/>
            <a:r>
              <a:rPr kumimoji="1" lang="en-US" altLang="ja-JP" sz="1400" smtClean="0"/>
              <a:t>Group</a:t>
            </a:r>
            <a:endParaRPr kumimoji="1" lang="ja-JP" altLang="en-US" sz="1400"/>
          </a:p>
        </p:txBody>
      </p:sp>
      <p:sp>
        <p:nvSpPr>
          <p:cNvPr id="19" name="正方形/長方形 18"/>
          <p:cNvSpPr/>
          <p:nvPr/>
        </p:nvSpPr>
        <p:spPr>
          <a:xfrm>
            <a:off x="4644008" y="3212976"/>
            <a:ext cx="864096" cy="576064"/>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en-US" altLang="ja-JP" sz="1400" smtClean="0"/>
              <a:t>Google</a:t>
            </a:r>
          </a:p>
          <a:p>
            <a:pPr algn="ctr"/>
            <a:r>
              <a:rPr lang="en-US" altLang="ja-JP" sz="1400"/>
              <a:t>Code</a:t>
            </a:r>
            <a:endParaRPr kumimoji="1" lang="ja-JP" altLang="en-US" sz="1400"/>
          </a:p>
        </p:txBody>
      </p:sp>
      <p:sp>
        <p:nvSpPr>
          <p:cNvPr id="20" name="正方形/長方形 19"/>
          <p:cNvSpPr/>
          <p:nvPr/>
        </p:nvSpPr>
        <p:spPr>
          <a:xfrm>
            <a:off x="4669051" y="3933056"/>
            <a:ext cx="864096" cy="576064"/>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en-US" altLang="ja-JP" sz="1400" smtClean="0"/>
              <a:t>EC2</a:t>
            </a:r>
            <a:endParaRPr kumimoji="1" lang="ja-JP" altLang="en-US" sz="1400"/>
          </a:p>
        </p:txBody>
      </p:sp>
      <p:cxnSp>
        <p:nvCxnSpPr>
          <p:cNvPr id="21" name="直線コネクタ 20"/>
          <p:cNvCxnSpPr/>
          <p:nvPr/>
        </p:nvCxnSpPr>
        <p:spPr>
          <a:xfrm>
            <a:off x="179512" y="4653136"/>
            <a:ext cx="8712968" cy="0"/>
          </a:xfrm>
          <a:prstGeom prst="line">
            <a:avLst/>
          </a:prstGeom>
        </p:spPr>
        <p:style>
          <a:lnRef idx="1">
            <a:schemeClr val="accent1"/>
          </a:lnRef>
          <a:fillRef idx="0">
            <a:schemeClr val="accent1"/>
          </a:fillRef>
          <a:effectRef idx="0">
            <a:schemeClr val="accent1"/>
          </a:effectRef>
          <a:fontRef idx="minor">
            <a:schemeClr val="tx1"/>
          </a:fontRef>
        </p:style>
      </p:cxnSp>
      <p:sp>
        <p:nvSpPr>
          <p:cNvPr id="22" name="正方形/長方形 21"/>
          <p:cNvSpPr/>
          <p:nvPr/>
        </p:nvSpPr>
        <p:spPr>
          <a:xfrm>
            <a:off x="8028384" y="3933056"/>
            <a:ext cx="864096" cy="576064"/>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en-US" altLang="ja-JP" sz="1400" smtClean="0"/>
              <a:t>SSL</a:t>
            </a:r>
            <a:endParaRPr kumimoji="1" lang="ja-JP" altLang="en-US" sz="1400"/>
          </a:p>
        </p:txBody>
      </p:sp>
      <p:sp>
        <p:nvSpPr>
          <p:cNvPr id="23" name="正方形/長方形 22"/>
          <p:cNvSpPr/>
          <p:nvPr/>
        </p:nvSpPr>
        <p:spPr>
          <a:xfrm>
            <a:off x="8028384" y="3212976"/>
            <a:ext cx="864096" cy="576064"/>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en-US" altLang="ja-JP" sz="1400" smtClean="0"/>
              <a:t>PayPal</a:t>
            </a:r>
            <a:endParaRPr kumimoji="1" lang="ja-JP" altLang="en-US" sz="1400"/>
          </a:p>
        </p:txBody>
      </p:sp>
      <p:sp>
        <p:nvSpPr>
          <p:cNvPr id="24" name="角丸四角形 23"/>
          <p:cNvSpPr/>
          <p:nvPr/>
        </p:nvSpPr>
        <p:spPr>
          <a:xfrm>
            <a:off x="5056298" y="4797152"/>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3/25</a:t>
            </a:r>
            <a:endParaRPr kumimoji="1" lang="ja-JP" altLang="en-US"/>
          </a:p>
        </p:txBody>
      </p:sp>
      <p:sp>
        <p:nvSpPr>
          <p:cNvPr id="25" name="正方形/長方形 24"/>
          <p:cNvSpPr/>
          <p:nvPr/>
        </p:nvSpPr>
        <p:spPr>
          <a:xfrm>
            <a:off x="5054120" y="5301208"/>
            <a:ext cx="864096" cy="576064"/>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kumimoji="1" lang="en-US" altLang="ja-JP" sz="1400" smtClean="0"/>
              <a:t>sinsai.</a:t>
            </a:r>
          </a:p>
          <a:p>
            <a:pPr algn="ctr"/>
            <a:r>
              <a:rPr kumimoji="1" lang="en-US" altLang="ja-JP" sz="1400" smtClean="0"/>
              <a:t>info</a:t>
            </a:r>
            <a:endParaRPr kumimoji="1" lang="ja-JP" altLang="en-US" sz="1400"/>
          </a:p>
        </p:txBody>
      </p:sp>
      <p:sp>
        <p:nvSpPr>
          <p:cNvPr id="26" name="角丸四角形 25"/>
          <p:cNvSpPr/>
          <p:nvPr/>
        </p:nvSpPr>
        <p:spPr>
          <a:xfrm>
            <a:off x="6446386" y="4797152"/>
            <a:ext cx="864096"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4/5</a:t>
            </a:r>
            <a:endParaRPr kumimoji="1" lang="ja-JP" altLang="en-US"/>
          </a:p>
        </p:txBody>
      </p:sp>
      <p:sp>
        <p:nvSpPr>
          <p:cNvPr id="27" name="正方形/長方形 26"/>
          <p:cNvSpPr/>
          <p:nvPr/>
        </p:nvSpPr>
        <p:spPr>
          <a:xfrm>
            <a:off x="6444208" y="5301208"/>
            <a:ext cx="864096" cy="576064"/>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ja-JP" altLang="en-US" sz="1400" smtClean="0"/>
              <a:t>助けあいジャパン</a:t>
            </a:r>
            <a:endParaRPr kumimoji="1" lang="ja-JP" altLang="en-US" sz="1400"/>
          </a:p>
        </p:txBody>
      </p:sp>
      <p:sp>
        <p:nvSpPr>
          <p:cNvPr id="28" name="正方形/長方形 27"/>
          <p:cNvSpPr/>
          <p:nvPr/>
        </p:nvSpPr>
        <p:spPr>
          <a:xfrm>
            <a:off x="7020272" y="3933056"/>
            <a:ext cx="864096" cy="576064"/>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ja-JP" altLang="en-US" sz="1400" smtClean="0"/>
              <a:t>サブドメイン</a:t>
            </a:r>
            <a:endParaRPr kumimoji="1" lang="ja-JP" altLang="en-US" sz="1400"/>
          </a:p>
        </p:txBody>
      </p:sp>
      <p:sp>
        <p:nvSpPr>
          <p:cNvPr id="29" name="角丸四角形 28"/>
          <p:cNvSpPr/>
          <p:nvPr/>
        </p:nvSpPr>
        <p:spPr>
          <a:xfrm>
            <a:off x="7884368" y="4797152"/>
            <a:ext cx="1080120" cy="36004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mtClean="0"/>
              <a:t>4/15</a:t>
            </a:r>
            <a:r>
              <a:rPr kumimoji="1" lang="ja-JP" altLang="en-US" smtClean="0"/>
              <a:t>～</a:t>
            </a:r>
            <a:endParaRPr kumimoji="1" lang="ja-JP" altLang="en-US"/>
          </a:p>
        </p:txBody>
      </p:sp>
      <p:sp>
        <p:nvSpPr>
          <p:cNvPr id="30" name="正方形/長方形 29"/>
          <p:cNvSpPr/>
          <p:nvPr/>
        </p:nvSpPr>
        <p:spPr>
          <a:xfrm>
            <a:off x="8098214" y="5301208"/>
            <a:ext cx="864096" cy="576064"/>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ja-JP" altLang="en-US" sz="1400" smtClean="0"/>
              <a:t>近くの避難所</a:t>
            </a:r>
            <a:endParaRPr kumimoji="1" lang="ja-JP" altLang="en-US" sz="1400"/>
          </a:p>
        </p:txBody>
      </p:sp>
      <p:sp>
        <p:nvSpPr>
          <p:cNvPr id="31" name="正方形/長方形 30"/>
          <p:cNvSpPr/>
          <p:nvPr/>
        </p:nvSpPr>
        <p:spPr>
          <a:xfrm>
            <a:off x="8100392" y="6021288"/>
            <a:ext cx="864096" cy="576064"/>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kumimoji="1" lang="ja-JP" altLang="en-US" sz="1400" smtClean="0"/>
              <a:t>避難所検索</a:t>
            </a:r>
            <a:endParaRPr kumimoji="1" lang="ja-JP" altLang="en-US" sz="1400"/>
          </a:p>
        </p:txBody>
      </p:sp>
      <p:sp>
        <p:nvSpPr>
          <p:cNvPr id="32" name="円/楕円 31"/>
          <p:cNvSpPr/>
          <p:nvPr/>
        </p:nvSpPr>
        <p:spPr>
          <a:xfrm>
            <a:off x="7804041" y="2460286"/>
            <a:ext cx="1080120" cy="576064"/>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altLang="ja-JP" smtClean="0"/>
              <a:t>99</a:t>
            </a:r>
            <a:r>
              <a:rPr lang="ja-JP" altLang="en-US" smtClean="0"/>
              <a:t>名</a:t>
            </a:r>
            <a:endParaRPr kumimoji="1" lang="ja-JP" altLang="en-US"/>
          </a:p>
        </p:txBody>
      </p:sp>
    </p:spTree>
    <p:extLst>
      <p:ext uri="{BB962C8B-B14F-4D97-AF65-F5344CB8AC3E}">
        <p14:creationId xmlns:p14="http://schemas.microsoft.com/office/powerpoint/2010/main" xmlns="" val="31260647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548858" y="836712"/>
            <a:ext cx="8136904" cy="504056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r>
              <a:rPr lang="ja-JP" altLang="en-US" sz="4000" smtClean="0"/>
              <a:t>更に、多くのアプリが公開・開発中</a:t>
            </a:r>
            <a:endParaRPr lang="ja-JP" altLang="en-US" sz="4000"/>
          </a:p>
        </p:txBody>
      </p:sp>
    </p:spTree>
    <p:extLst>
      <p:ext uri="{BB962C8B-B14F-4D97-AF65-F5344CB8AC3E}">
        <p14:creationId xmlns:p14="http://schemas.microsoft.com/office/powerpoint/2010/main" xmlns="" val="429338618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s://ssl.gstatic.com/android/market/jp.android_group.payforward/hi-256-0-e0fe03f773e15339897bcbfce820c6207e3924f9"/>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23528" y="4221088"/>
            <a:ext cx="2438400" cy="2438400"/>
          </a:xfrm>
          <a:prstGeom prst="rect">
            <a:avLst/>
          </a:prstGeom>
          <a:noFill/>
          <a:extLst>
            <a:ext uri="{909E8E84-426E-40DD-AFC4-6F175D3DCCD1}">
              <a14:hiddenFill xmlns:a14="http://schemas.microsoft.com/office/drawing/2010/main" xmlns="">
                <a:solidFill>
                  <a:srgbClr val="FFFFFF"/>
                </a:solidFill>
              </a14:hiddenFill>
            </a:ext>
          </a:extLst>
        </p:spPr>
      </p:pic>
      <p:sp>
        <p:nvSpPr>
          <p:cNvPr id="3" name="テキスト ボックス 2"/>
          <p:cNvSpPr txBox="1"/>
          <p:nvPr/>
        </p:nvSpPr>
        <p:spPr>
          <a:xfrm>
            <a:off x="2915816" y="4493438"/>
            <a:ext cx="5832648" cy="1384995"/>
          </a:xfrm>
          <a:prstGeom prst="rect">
            <a:avLst/>
          </a:prstGeom>
          <a:noFill/>
        </p:spPr>
        <p:txBody>
          <a:bodyPr wrap="square" rtlCol="0">
            <a:spAutoFit/>
          </a:bodyPr>
          <a:lstStyle/>
          <a:p>
            <a:r>
              <a:rPr kumimoji="1" lang="en-US" altLang="ja-JP" sz="2800" smtClean="0"/>
              <a:t>【</a:t>
            </a:r>
            <a:r>
              <a:rPr kumimoji="1" lang="ja-JP" altLang="en-US" sz="2800" smtClean="0"/>
              <a:t>コミッター</a:t>
            </a:r>
            <a:r>
              <a:rPr kumimoji="1" lang="en-US" altLang="ja-JP" sz="2800" smtClean="0"/>
              <a:t>】</a:t>
            </a:r>
          </a:p>
          <a:p>
            <a:r>
              <a:rPr kumimoji="1" lang="ja-JP" altLang="en-US" sz="2800" smtClean="0"/>
              <a:t>モハメドさん</a:t>
            </a:r>
            <a:endParaRPr kumimoji="1" lang="en-US" altLang="ja-JP" sz="2800" smtClean="0"/>
          </a:p>
          <a:p>
            <a:r>
              <a:rPr kumimoji="1" lang="ja-JP" altLang="en-US" sz="2800" smtClean="0"/>
              <a:t>菅野さん</a:t>
            </a:r>
            <a:endParaRPr kumimoji="1" lang="en-US" altLang="ja-JP" sz="2800" smtClean="0"/>
          </a:p>
        </p:txBody>
      </p:sp>
      <p:pic>
        <p:nvPicPr>
          <p:cNvPr id="12291"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115616" y="836711"/>
            <a:ext cx="6408712" cy="346724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 name="テキスト ボックス 4"/>
          <p:cNvSpPr txBox="1"/>
          <p:nvPr/>
        </p:nvSpPr>
        <p:spPr>
          <a:xfrm>
            <a:off x="467544" y="179929"/>
            <a:ext cx="8352928" cy="584775"/>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kumimoji="1" lang="ja-JP" altLang="en-US" sz="3200" smtClean="0"/>
              <a:t>がんばろう日本</a:t>
            </a:r>
            <a:endParaRPr kumimoji="1" lang="ja-JP" altLang="en-US" sz="3200"/>
          </a:p>
        </p:txBody>
      </p:sp>
    </p:spTree>
    <p:extLst>
      <p:ext uri="{BB962C8B-B14F-4D97-AF65-F5344CB8AC3E}">
        <p14:creationId xmlns:p14="http://schemas.microsoft.com/office/powerpoint/2010/main" xmlns="" val="113908440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096074" y="908720"/>
            <a:ext cx="6916295" cy="381642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3" name="テキスト ボックス 2"/>
          <p:cNvSpPr txBox="1"/>
          <p:nvPr/>
        </p:nvSpPr>
        <p:spPr>
          <a:xfrm>
            <a:off x="467544" y="179929"/>
            <a:ext cx="8352928" cy="584775"/>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kumimoji="1" lang="en-US" altLang="ja-JP" sz="3200" smtClean="0"/>
              <a:t>MONAC</a:t>
            </a:r>
            <a:endParaRPr kumimoji="1" lang="ja-JP" altLang="en-US" sz="3200"/>
          </a:p>
        </p:txBody>
      </p:sp>
      <p:pic>
        <p:nvPicPr>
          <p:cNvPr id="14340" name="Picture 4" descr="https://ssl.gstatic.com/android/market/jp.android_group.payforward.monac/hi-256-0-47d445b62a3f35fc1b3bbd09bb5edfa5c558c92f"/>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0" y="4419600"/>
            <a:ext cx="2438400" cy="2438400"/>
          </a:xfrm>
          <a:prstGeom prst="rect">
            <a:avLst/>
          </a:prstGeom>
          <a:noFill/>
          <a:extLst>
            <a:ext uri="{909E8E84-426E-40DD-AFC4-6F175D3DCCD1}">
              <a14:hiddenFill xmlns:a14="http://schemas.microsoft.com/office/drawing/2010/main" xmlns="">
                <a:solidFill>
                  <a:srgbClr val="FFFFFF"/>
                </a:solidFill>
              </a14:hiddenFill>
            </a:ext>
          </a:extLst>
        </p:spPr>
      </p:pic>
      <p:sp>
        <p:nvSpPr>
          <p:cNvPr id="5" name="テキスト ボックス 4"/>
          <p:cNvSpPr txBox="1"/>
          <p:nvPr/>
        </p:nvSpPr>
        <p:spPr>
          <a:xfrm>
            <a:off x="2915816" y="4780309"/>
            <a:ext cx="5832648" cy="954107"/>
          </a:xfrm>
          <a:prstGeom prst="rect">
            <a:avLst/>
          </a:prstGeom>
          <a:noFill/>
        </p:spPr>
        <p:txBody>
          <a:bodyPr wrap="square" rtlCol="0">
            <a:spAutoFit/>
          </a:bodyPr>
          <a:lstStyle/>
          <a:p>
            <a:r>
              <a:rPr kumimoji="1" lang="en-US" altLang="ja-JP" sz="2800" smtClean="0"/>
              <a:t>【</a:t>
            </a:r>
            <a:r>
              <a:rPr kumimoji="1" lang="ja-JP" altLang="en-US" sz="2800" smtClean="0"/>
              <a:t>コミッター</a:t>
            </a:r>
            <a:r>
              <a:rPr kumimoji="1" lang="en-US" altLang="ja-JP" sz="2800" smtClean="0"/>
              <a:t>】</a:t>
            </a:r>
          </a:p>
          <a:p>
            <a:r>
              <a:rPr kumimoji="1" lang="ja-JP" altLang="en-US" sz="2800" smtClean="0"/>
              <a:t>寺西さん</a:t>
            </a:r>
            <a:endParaRPr kumimoji="1" lang="en-US" altLang="ja-JP" sz="2800" smtClean="0"/>
          </a:p>
        </p:txBody>
      </p:sp>
    </p:spTree>
    <p:extLst>
      <p:ext uri="{BB962C8B-B14F-4D97-AF65-F5344CB8AC3E}">
        <p14:creationId xmlns:p14="http://schemas.microsoft.com/office/powerpoint/2010/main" xmlns="" val="1441860933"/>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テキスト ボックス 2"/>
          <p:cNvSpPr txBox="1"/>
          <p:nvPr/>
        </p:nvSpPr>
        <p:spPr>
          <a:xfrm>
            <a:off x="467544" y="179929"/>
            <a:ext cx="8352928" cy="584775"/>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kumimoji="1" lang="en-US" altLang="ja-JP" sz="3200" smtClean="0"/>
              <a:t>SOS</a:t>
            </a:r>
            <a:r>
              <a:rPr kumimoji="1" lang="ja-JP" altLang="en-US" sz="3200" smtClean="0"/>
              <a:t>ビーコン受信</a:t>
            </a:r>
            <a:r>
              <a:rPr kumimoji="1" lang="en-US" altLang="ja-JP" sz="3200" smtClean="0"/>
              <a:t>/</a:t>
            </a:r>
            <a:r>
              <a:rPr kumimoji="1" lang="ja-JP" altLang="en-US" sz="3200" smtClean="0"/>
              <a:t>送信</a:t>
            </a:r>
            <a:endParaRPr kumimoji="1" lang="ja-JP" altLang="en-US" sz="3200"/>
          </a:p>
        </p:txBody>
      </p:sp>
      <p:pic>
        <p:nvPicPr>
          <p:cNvPr id="13315"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555776" y="980728"/>
            <a:ext cx="4464496" cy="3272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3318" name="Picture 6" descr="https://ssl.gstatic.com/android/market/jp.android_group.payforward.bluetoothbeaconclient/hi-256-0-dd5bc43d3f6b1f2d69f1715b2eba760d31a7ebc0"/>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91318" y="4252753"/>
            <a:ext cx="2438400" cy="2438400"/>
          </a:xfrm>
          <a:prstGeom prst="rect">
            <a:avLst/>
          </a:prstGeom>
          <a:noFill/>
          <a:extLst>
            <a:ext uri="{909E8E84-426E-40DD-AFC4-6F175D3DCCD1}">
              <a14:hiddenFill xmlns:a14="http://schemas.microsoft.com/office/drawing/2010/main" xmlns="">
                <a:solidFill>
                  <a:srgbClr val="FFFFFF"/>
                </a:solidFill>
              </a14:hiddenFill>
            </a:ext>
          </a:extLst>
        </p:spPr>
      </p:pic>
      <p:sp>
        <p:nvSpPr>
          <p:cNvPr id="7" name="テキスト ボックス 6"/>
          <p:cNvSpPr txBox="1"/>
          <p:nvPr/>
        </p:nvSpPr>
        <p:spPr>
          <a:xfrm>
            <a:off x="2915816" y="4493438"/>
            <a:ext cx="5832648" cy="954107"/>
          </a:xfrm>
          <a:prstGeom prst="rect">
            <a:avLst/>
          </a:prstGeom>
          <a:noFill/>
        </p:spPr>
        <p:txBody>
          <a:bodyPr wrap="square" rtlCol="0">
            <a:spAutoFit/>
          </a:bodyPr>
          <a:lstStyle/>
          <a:p>
            <a:r>
              <a:rPr kumimoji="1" lang="en-US" altLang="ja-JP" sz="2800" smtClean="0"/>
              <a:t>【</a:t>
            </a:r>
            <a:r>
              <a:rPr kumimoji="1" lang="ja-JP" altLang="en-US" sz="2800" smtClean="0"/>
              <a:t>コミッター</a:t>
            </a:r>
            <a:r>
              <a:rPr kumimoji="1" lang="en-US" altLang="ja-JP" sz="2800" smtClean="0"/>
              <a:t>】</a:t>
            </a:r>
          </a:p>
          <a:p>
            <a:r>
              <a:rPr kumimoji="1" lang="ja-JP" altLang="en-US" sz="2800" smtClean="0"/>
              <a:t>とのさきさん</a:t>
            </a:r>
            <a:endParaRPr kumimoji="1" lang="en-US" altLang="ja-JP" sz="2800" smtClean="0"/>
          </a:p>
        </p:txBody>
      </p:sp>
    </p:spTree>
    <p:extLst>
      <p:ext uri="{BB962C8B-B14F-4D97-AF65-F5344CB8AC3E}">
        <p14:creationId xmlns:p14="http://schemas.microsoft.com/office/powerpoint/2010/main" xmlns="" val="51725822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814486" y="1124744"/>
            <a:ext cx="5040560" cy="413160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3" name="テキスト ボックス 2"/>
          <p:cNvSpPr txBox="1"/>
          <p:nvPr/>
        </p:nvSpPr>
        <p:spPr>
          <a:xfrm>
            <a:off x="467544" y="179929"/>
            <a:ext cx="8352928" cy="584775"/>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en-US" altLang="ja-JP" sz="3200" b="1"/>
              <a:t>BindPayforwarding</a:t>
            </a:r>
          </a:p>
        </p:txBody>
      </p:sp>
      <p:pic>
        <p:nvPicPr>
          <p:cNvPr id="15364" name="Picture 4" descr="https://ssl.gstatic.com/android/market/jp.android_group.payforward.payforwarding/hi-256-0-952d67c0f6fe950996ca6e77ed7d0358bcfe0278"/>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70819" y="4398458"/>
            <a:ext cx="2438400" cy="2438400"/>
          </a:xfrm>
          <a:prstGeom prst="rect">
            <a:avLst/>
          </a:prstGeom>
          <a:noFill/>
          <a:extLst>
            <a:ext uri="{909E8E84-426E-40DD-AFC4-6F175D3DCCD1}">
              <a14:hiddenFill xmlns:a14="http://schemas.microsoft.com/office/drawing/2010/main" xmlns="">
                <a:solidFill>
                  <a:srgbClr val="FFFFFF"/>
                </a:solidFill>
              </a14:hiddenFill>
            </a:ext>
          </a:extLst>
        </p:spPr>
      </p:pic>
      <p:sp>
        <p:nvSpPr>
          <p:cNvPr id="5" name="テキスト ボックス 4"/>
          <p:cNvSpPr txBox="1"/>
          <p:nvPr/>
        </p:nvSpPr>
        <p:spPr>
          <a:xfrm>
            <a:off x="2771800" y="5140604"/>
            <a:ext cx="5832648" cy="954107"/>
          </a:xfrm>
          <a:prstGeom prst="rect">
            <a:avLst/>
          </a:prstGeom>
          <a:noFill/>
        </p:spPr>
        <p:txBody>
          <a:bodyPr wrap="square" rtlCol="0">
            <a:spAutoFit/>
          </a:bodyPr>
          <a:lstStyle/>
          <a:p>
            <a:r>
              <a:rPr kumimoji="1" lang="en-US" altLang="ja-JP" sz="2800" smtClean="0"/>
              <a:t>【</a:t>
            </a:r>
            <a:r>
              <a:rPr kumimoji="1" lang="ja-JP" altLang="en-US" sz="2800" smtClean="0"/>
              <a:t>コミッター</a:t>
            </a:r>
            <a:r>
              <a:rPr kumimoji="1" lang="en-US" altLang="ja-JP" sz="2800" smtClean="0"/>
              <a:t>】</a:t>
            </a:r>
          </a:p>
          <a:p>
            <a:r>
              <a:rPr lang="en-US" altLang="ja-JP" sz="2800"/>
              <a:t>ikuyama10</a:t>
            </a:r>
            <a:r>
              <a:rPr lang="ja-JP" altLang="en-US" sz="2800"/>
              <a:t>＠佐賀支部さん</a:t>
            </a:r>
            <a:endParaRPr kumimoji="1" lang="en-US" altLang="ja-JP" sz="2800" smtClean="0"/>
          </a:p>
        </p:txBody>
      </p:sp>
    </p:spTree>
    <p:extLst>
      <p:ext uri="{BB962C8B-B14F-4D97-AF65-F5344CB8AC3E}">
        <p14:creationId xmlns:p14="http://schemas.microsoft.com/office/powerpoint/2010/main" xmlns="" val="86135902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548858" y="836712"/>
            <a:ext cx="8136904" cy="504056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ja-JP" altLang="en-US" sz="4000" smtClean="0"/>
              <a:t>約</a:t>
            </a:r>
            <a:r>
              <a:rPr lang="en-US" altLang="ja-JP" sz="4000" smtClean="0"/>
              <a:t>1</a:t>
            </a:r>
            <a:r>
              <a:rPr lang="ja-JP" altLang="en-US" sz="4000" smtClean="0"/>
              <a:t>ヶ月で</a:t>
            </a:r>
            <a:r>
              <a:rPr lang="en-US" altLang="ja-JP" sz="4000" smtClean="0"/>
              <a:t>9</a:t>
            </a:r>
            <a:r>
              <a:rPr lang="ja-JP" altLang="en-US" sz="4000" smtClean="0"/>
              <a:t>個のアプリがリリースされた</a:t>
            </a:r>
            <a:endParaRPr lang="ja-JP" altLang="en-US" sz="4000"/>
          </a:p>
        </p:txBody>
      </p:sp>
    </p:spTree>
    <p:extLst>
      <p:ext uri="{BB962C8B-B14F-4D97-AF65-F5344CB8AC3E}">
        <p14:creationId xmlns:p14="http://schemas.microsoft.com/office/powerpoint/2010/main" xmlns="" val="56635827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548858" y="836712"/>
            <a:ext cx="8136904" cy="504056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ja-JP" altLang="en-US" sz="4000" smtClean="0"/>
              <a:t>一人では無理だったと思う</a:t>
            </a:r>
            <a:endParaRPr lang="ja-JP" altLang="en-US" sz="4000"/>
          </a:p>
        </p:txBody>
      </p:sp>
    </p:spTree>
    <p:extLst>
      <p:ext uri="{BB962C8B-B14F-4D97-AF65-F5344CB8AC3E}">
        <p14:creationId xmlns:p14="http://schemas.microsoft.com/office/powerpoint/2010/main" xmlns="" val="187939052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548858" y="836712"/>
            <a:ext cx="8136904" cy="504056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ja-JP" altLang="en-US" sz="4000" smtClean="0"/>
              <a:t>みんなの力がみんなの一歩が</a:t>
            </a:r>
            <a:endParaRPr lang="ja-JP" altLang="en-US" sz="4000"/>
          </a:p>
        </p:txBody>
      </p:sp>
    </p:spTree>
    <p:extLst>
      <p:ext uri="{BB962C8B-B14F-4D97-AF65-F5344CB8AC3E}">
        <p14:creationId xmlns:p14="http://schemas.microsoft.com/office/powerpoint/2010/main" xmlns="" val="2694858520"/>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548858" y="836712"/>
            <a:ext cx="8136904" cy="504056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ja-JP" altLang="en-US" sz="4000" smtClean="0"/>
              <a:t>大きな力になったと思う</a:t>
            </a:r>
            <a:endParaRPr lang="ja-JP" altLang="en-US" sz="4000"/>
          </a:p>
        </p:txBody>
      </p:sp>
    </p:spTree>
    <p:extLst>
      <p:ext uri="{BB962C8B-B14F-4D97-AF65-F5344CB8AC3E}">
        <p14:creationId xmlns:p14="http://schemas.microsoft.com/office/powerpoint/2010/main" xmlns="" val="2694858520"/>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548858" y="836712"/>
            <a:ext cx="8136904" cy="504056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ja-JP" altLang="en-US" sz="4000" smtClean="0"/>
              <a:t>みんなが「できるときに」「できることを」「できるだけ」やって</a:t>
            </a:r>
            <a:endParaRPr lang="ja-JP" altLang="en-US" sz="4000"/>
          </a:p>
        </p:txBody>
      </p:sp>
    </p:spTree>
    <p:extLst>
      <p:ext uri="{BB962C8B-B14F-4D97-AF65-F5344CB8AC3E}">
        <p14:creationId xmlns:p14="http://schemas.microsoft.com/office/powerpoint/2010/main" xmlns="" val="4158205146"/>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548858" y="836712"/>
            <a:ext cx="8136904" cy="504056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ja-JP" altLang="en-US" sz="4000" smtClean="0"/>
              <a:t>その力が合わせれば</a:t>
            </a:r>
            <a:endParaRPr lang="ja-JP" altLang="en-US" sz="4000"/>
          </a:p>
        </p:txBody>
      </p:sp>
    </p:spTree>
    <p:extLst>
      <p:ext uri="{BB962C8B-B14F-4D97-AF65-F5344CB8AC3E}">
        <p14:creationId xmlns:p14="http://schemas.microsoft.com/office/powerpoint/2010/main" xmlns="" val="3626516665"/>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548858" y="836712"/>
            <a:ext cx="8136904" cy="504056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ja-JP" altLang="en-US" sz="4000" smtClean="0"/>
              <a:t>オープン＆コミュニティで</a:t>
            </a:r>
            <a:endParaRPr lang="ja-JP" altLang="en-US" sz="4000"/>
          </a:p>
        </p:txBody>
      </p:sp>
    </p:spTree>
    <p:extLst>
      <p:ext uri="{BB962C8B-B14F-4D97-AF65-F5344CB8AC3E}">
        <p14:creationId xmlns:p14="http://schemas.microsoft.com/office/powerpoint/2010/main" xmlns="" val="1260538154"/>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548858" y="836712"/>
            <a:ext cx="8136904" cy="504056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ja-JP" altLang="en-US" sz="4000" smtClean="0"/>
              <a:t>きっと日本は立ち直れるはず</a:t>
            </a:r>
            <a:endParaRPr lang="ja-JP" altLang="en-US" sz="4000"/>
          </a:p>
        </p:txBody>
      </p:sp>
    </p:spTree>
    <p:extLst>
      <p:ext uri="{BB962C8B-B14F-4D97-AF65-F5344CB8AC3E}">
        <p14:creationId xmlns:p14="http://schemas.microsoft.com/office/powerpoint/2010/main" xmlns="" val="3190368602"/>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https://ssl.gstatic.com/android/market/jp.android_group.payforward.payforwarding/hi-256-0-952d67c0f6fe950996ca6e77ed7d0358bcfe0278"/>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907704" y="836712"/>
            <a:ext cx="5400600" cy="54006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878104848"/>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テキスト ボックス 5"/>
          <p:cNvSpPr txBox="1"/>
          <p:nvPr/>
        </p:nvSpPr>
        <p:spPr>
          <a:xfrm>
            <a:off x="539552" y="332656"/>
            <a:ext cx="8064896" cy="5293757"/>
          </a:xfrm>
          <a:prstGeom prst="rect">
            <a:avLst/>
          </a:prstGeom>
          <a:noFill/>
        </p:spPr>
        <p:txBody>
          <a:bodyPr wrap="square" rtlCol="0">
            <a:spAutoFit/>
          </a:bodyPr>
          <a:lstStyle/>
          <a:p>
            <a:r>
              <a:rPr lang="en-US" altLang="ja-JP" sz="3200" smtClean="0"/>
              <a:t>PayFowarding</a:t>
            </a:r>
            <a:r>
              <a:rPr lang="ja-JP" altLang="en-US" sz="3200" smtClean="0"/>
              <a:t>プロジェクトその後</a:t>
            </a:r>
            <a:endParaRPr lang="en-US" altLang="ja-JP" sz="3200" smtClean="0"/>
          </a:p>
          <a:p>
            <a:endParaRPr lang="en-US" altLang="ja-JP"/>
          </a:p>
          <a:p>
            <a:r>
              <a:rPr lang="ja-JP" altLang="en-US" smtClean="0"/>
              <a:t>初期</a:t>
            </a:r>
            <a:r>
              <a:rPr lang="ja-JP" altLang="en-US"/>
              <a:t>のスプリント期間は</a:t>
            </a:r>
            <a:r>
              <a:rPr lang="ja-JP" altLang="en-US" smtClean="0"/>
              <a:t>終了</a:t>
            </a:r>
            <a:endParaRPr lang="en-US" altLang="ja-JP" smtClean="0"/>
          </a:p>
          <a:p>
            <a:endParaRPr lang="en-US" altLang="ja-JP" smtClean="0"/>
          </a:p>
          <a:p>
            <a:r>
              <a:rPr lang="ja-JP" altLang="en-US" smtClean="0"/>
              <a:t>残</a:t>
            </a:r>
            <a:r>
              <a:rPr lang="ja-JP" altLang="en-US"/>
              <a:t>タスク</a:t>
            </a:r>
            <a:r>
              <a:rPr lang="ja-JP" altLang="en-US" smtClean="0"/>
              <a:t>や新しいアイデア</a:t>
            </a:r>
            <a:r>
              <a:rPr lang="ja-JP" altLang="en-US"/>
              <a:t>の実現のためにプロジェクト</a:t>
            </a:r>
            <a:r>
              <a:rPr lang="ja-JP" altLang="en-US" smtClean="0"/>
              <a:t>は継続中</a:t>
            </a:r>
            <a:endParaRPr lang="en-US" altLang="ja-JP"/>
          </a:p>
          <a:p>
            <a:endParaRPr lang="en-US" altLang="ja-JP" smtClean="0"/>
          </a:p>
          <a:p>
            <a:r>
              <a:rPr lang="ja-JP" altLang="en-US" smtClean="0"/>
              <a:t>寄付</a:t>
            </a:r>
            <a:r>
              <a:rPr lang="ja-JP" altLang="en-US"/>
              <a:t>ライブラリについては飯塚がボトルネックになりまだ完成して</a:t>
            </a:r>
            <a:r>
              <a:rPr lang="ja-JP" altLang="en-US" smtClean="0"/>
              <a:t>いない</a:t>
            </a:r>
            <a:endParaRPr lang="en-US" altLang="ja-JP" smtClean="0"/>
          </a:p>
          <a:p>
            <a:endParaRPr lang="en-US" altLang="ja-JP" smtClean="0"/>
          </a:p>
          <a:p>
            <a:r>
              <a:rPr lang="en-US" altLang="ja-JP" smtClean="0"/>
              <a:t>PayPal</a:t>
            </a:r>
            <a:r>
              <a:rPr lang="ja-JP" altLang="en-US"/>
              <a:t>から金沢工業大学が開発したマイクロペイメントシステムに移行中</a:t>
            </a:r>
            <a:endParaRPr lang="en-US" altLang="ja-JP"/>
          </a:p>
          <a:p>
            <a:endParaRPr lang="en-US" altLang="ja-JP" smtClean="0"/>
          </a:p>
          <a:p>
            <a:r>
              <a:rPr lang="ja-JP" altLang="en-US" smtClean="0"/>
              <a:t>地震</a:t>
            </a:r>
            <a:r>
              <a:rPr lang="ja-JP" altLang="en-US"/>
              <a:t>速報の</a:t>
            </a:r>
            <a:r>
              <a:rPr lang="en-US" altLang="ja-JP"/>
              <a:t>C2DM</a:t>
            </a:r>
            <a:r>
              <a:rPr lang="ja-JP" altLang="en-US"/>
              <a:t>アプリ開発中</a:t>
            </a:r>
          </a:p>
          <a:p>
            <a:endParaRPr kumimoji="1" lang="en-US" altLang="ja-JP" smtClean="0"/>
          </a:p>
          <a:p>
            <a:r>
              <a:rPr lang="en-US" altLang="ja-JP" smtClean="0"/>
              <a:t>PayFowarding</a:t>
            </a:r>
            <a:r>
              <a:rPr lang="ja-JP" altLang="en-US" smtClean="0"/>
              <a:t>プロジェクト以外にも多くの開発者の方によるアプリケーションが開発されました。</a:t>
            </a:r>
            <a:endParaRPr lang="en-US" altLang="ja-JP" smtClean="0"/>
          </a:p>
          <a:p>
            <a:endParaRPr kumimoji="1" lang="en-US" altLang="ja-JP"/>
          </a:p>
          <a:p>
            <a:r>
              <a:rPr lang="ja-JP" altLang="en-US" smtClean="0"/>
              <a:t>全ての開発者の方、参加者の方に感謝申し上げます</a:t>
            </a:r>
            <a:endParaRPr lang="en-US" altLang="ja-JP" smtClean="0"/>
          </a:p>
          <a:p>
            <a:endParaRPr kumimoji="1" lang="en-US" altLang="ja-JP"/>
          </a:p>
          <a:p>
            <a:r>
              <a:rPr lang="ja-JP" altLang="en-US" smtClean="0"/>
              <a:t>これからも</a:t>
            </a:r>
            <a:r>
              <a:rPr lang="en-US" altLang="ja-JP" smtClean="0"/>
              <a:t>Android</a:t>
            </a:r>
            <a:r>
              <a:rPr lang="ja-JP" altLang="en-US" smtClean="0"/>
              <a:t>で少しでもよい社会を作ることを目指して</a:t>
            </a:r>
            <a:endParaRPr lang="en-US" altLang="ja-JP" smtClean="0"/>
          </a:p>
        </p:txBody>
      </p:sp>
      <p:sp>
        <p:nvSpPr>
          <p:cNvPr id="8" name="テキスト ボックス 7"/>
          <p:cNvSpPr txBox="1"/>
          <p:nvPr/>
        </p:nvSpPr>
        <p:spPr>
          <a:xfrm>
            <a:off x="539552" y="2865130"/>
            <a:ext cx="7776864" cy="3046988"/>
          </a:xfrm>
          <a:prstGeom prst="rect">
            <a:avLst/>
          </a:prstGeom>
          <a:noFill/>
        </p:spPr>
        <p:txBody>
          <a:bodyPr wrap="square" rtlCol="0">
            <a:spAutoFit/>
          </a:bodyPr>
          <a:lstStyle/>
          <a:p>
            <a:pPr algn="ctr"/>
            <a:r>
              <a:rPr lang="ja-JP" altLang="en-US" sz="4000" smtClean="0"/>
              <a:t>ご清聴ありがとうございました</a:t>
            </a:r>
            <a:endParaRPr lang="en-US" altLang="ja-JP" sz="4000" smtClean="0"/>
          </a:p>
          <a:p>
            <a:pPr algn="ctr"/>
            <a:endParaRPr kumimoji="1" lang="en-US" altLang="ja-JP" sz="4000"/>
          </a:p>
          <a:p>
            <a:pPr algn="ctr"/>
            <a:r>
              <a:rPr lang="ja-JP" altLang="en-US" sz="2800" smtClean="0"/>
              <a:t>活動の記録</a:t>
            </a:r>
            <a:endParaRPr lang="en-US" altLang="ja-JP" sz="2800" smtClean="0"/>
          </a:p>
          <a:p>
            <a:pPr algn="ctr"/>
            <a:r>
              <a:rPr lang="en-US" altLang="ja-JP" sz="2800">
                <a:hlinkClick r:id="rId3"/>
              </a:rPr>
              <a:t>http://</a:t>
            </a:r>
            <a:r>
              <a:rPr lang="en-US" altLang="ja-JP" sz="2800" smtClean="0">
                <a:hlinkClick r:id="rId3"/>
              </a:rPr>
              <a:t>www.kumikomi.net/archives/2011/04/rp09mash.php</a:t>
            </a:r>
            <a:endParaRPr lang="en-US" altLang="ja-JP" sz="2800" smtClean="0"/>
          </a:p>
          <a:p>
            <a:pPr algn="ctr"/>
            <a:r>
              <a:rPr kumimoji="1" lang="ja-JP" altLang="en-US" sz="2800" smtClean="0"/>
              <a:t>（ライター：みわ よしこ）</a:t>
            </a:r>
            <a:endParaRPr kumimoji="1" lang="ja-JP" altLang="en-US" sz="2800"/>
          </a:p>
        </p:txBody>
      </p:sp>
    </p:spTree>
    <p:extLst>
      <p:ext uri="{BB962C8B-B14F-4D97-AF65-F5344CB8AC3E}">
        <p14:creationId xmlns:p14="http://schemas.microsoft.com/office/powerpoint/2010/main" xmlns="" val="1570472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8"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5000" fill="hold"/>
                                        <p:tgtEl>
                                          <p:spTgt spid="6"/>
                                        </p:tgtEl>
                                        <p:attrNameLst>
                                          <p:attrName>ppt_x</p:attrName>
                                        </p:attrNameLst>
                                      </p:cBhvr>
                                      <p:tavLst>
                                        <p:tav tm="0">
                                          <p:val>
                                            <p:strVal val="#ppt_x"/>
                                          </p:val>
                                        </p:tav>
                                        <p:tav tm="100000">
                                          <p:val>
                                            <p:strVal val="#ppt_x"/>
                                          </p:val>
                                        </p:tav>
                                      </p:tavLst>
                                    </p:anim>
                                    <p:anim calcmode="lin" valueType="num">
                                      <p:cBhvr>
                                        <p:cTn id="8" dur="15000" fill="hold"/>
                                        <p:tgtEl>
                                          <p:spTgt spid="6"/>
                                        </p:tgtEl>
                                        <p:attrNameLst>
                                          <p:attrName>ppt_y</p:attrName>
                                        </p:attrNameLst>
                                      </p:cBhvr>
                                      <p:tavLst>
                                        <p:tav tm="0">
                                          <p:val>
                                            <p:strVal val="#ppt_y+1"/>
                                          </p:val>
                                        </p:tav>
                                        <p:tav tm="100000">
                                          <p:val>
                                            <p:strVal val="#ppt_y-1"/>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1065</TotalTime>
  <Words>1063</Words>
  <Application>Microsoft Office PowerPoint</Application>
  <PresentationFormat>画面に合わせる (4:3)</PresentationFormat>
  <Paragraphs>326</Paragraphs>
  <Slides>64</Slides>
  <Notes>64</Notes>
  <HiddenSlides>0</HiddenSlides>
  <MMClips>0</MMClips>
  <ScaleCrop>false</ScaleCrop>
  <HeadingPairs>
    <vt:vector size="6" baseType="variant">
      <vt:variant>
        <vt:lpstr>テーマ</vt:lpstr>
      </vt:variant>
      <vt:variant>
        <vt:i4>1</vt:i4>
      </vt:variant>
      <vt:variant>
        <vt:lpstr>埋め込まれた OLE サーバー</vt:lpstr>
      </vt:variant>
      <vt:variant>
        <vt:i4>1</vt:i4>
      </vt:variant>
      <vt:variant>
        <vt:lpstr>スライド タイトル</vt:lpstr>
      </vt:variant>
      <vt:variant>
        <vt:i4>64</vt:i4>
      </vt:variant>
    </vt:vector>
  </HeadingPairs>
  <TitlesOfParts>
    <vt:vector size="66" baseType="lpstr">
      <vt:lpstr>Office ​​テーマ</vt:lpstr>
      <vt:lpstr>ビットマップ イメージ</vt:lpstr>
      <vt:lpstr>PayFowardingプロジェクト報告</vt:lpstr>
      <vt:lpstr>スライド 2</vt:lpstr>
      <vt:lpstr>スライド 3</vt:lpstr>
      <vt:lpstr>スライド 4</vt:lpstr>
      <vt:lpstr>スライド 5</vt:lpstr>
      <vt:lpstr>スライド 6</vt:lpstr>
      <vt:lpstr>スライド 7</vt:lpstr>
      <vt:lpstr>スライド 8</vt:lpstr>
      <vt:lpstr>スライド 9</vt:lpstr>
      <vt:lpstr>スライド 10</vt:lpstr>
      <vt:lpstr>スライド 11</vt:lpstr>
      <vt:lpstr>スライド 12</vt:lpstr>
      <vt:lpstr>スライド 13</vt:lpstr>
      <vt:lpstr>スライド 14</vt:lpstr>
      <vt:lpstr>スライド 15</vt:lpstr>
      <vt:lpstr>スライド 16</vt:lpstr>
      <vt:lpstr>スライド 17</vt:lpstr>
      <vt:lpstr>スライド 18</vt:lpstr>
      <vt:lpstr>スライド 19</vt:lpstr>
      <vt:lpstr>スライド 20</vt:lpstr>
      <vt:lpstr>スライド 21</vt:lpstr>
      <vt:lpstr>スライド 22</vt:lpstr>
      <vt:lpstr>スライド 23</vt:lpstr>
      <vt:lpstr>スライド 24</vt:lpstr>
      <vt:lpstr>スライド 25</vt:lpstr>
      <vt:lpstr>スライド 26</vt:lpstr>
      <vt:lpstr>スライド 27</vt:lpstr>
      <vt:lpstr>スライド 28</vt:lpstr>
      <vt:lpstr>スライド 29</vt:lpstr>
      <vt:lpstr>スライド 30</vt:lpstr>
      <vt:lpstr>スライド 31</vt:lpstr>
      <vt:lpstr>スライド 32</vt:lpstr>
      <vt:lpstr>スライド 33</vt:lpstr>
      <vt:lpstr>スライド 34</vt:lpstr>
      <vt:lpstr>スライド 35</vt:lpstr>
      <vt:lpstr>スライド 36</vt:lpstr>
      <vt:lpstr>スライド 37</vt:lpstr>
      <vt:lpstr>スライド 38</vt:lpstr>
      <vt:lpstr>スライド 39</vt:lpstr>
      <vt:lpstr>スライド 40</vt:lpstr>
      <vt:lpstr>スライド 41</vt:lpstr>
      <vt:lpstr>スライド 42</vt:lpstr>
      <vt:lpstr>スライド 43</vt:lpstr>
      <vt:lpstr>スライド 44</vt:lpstr>
      <vt:lpstr>スライド 45</vt:lpstr>
      <vt:lpstr>スライド 46</vt:lpstr>
      <vt:lpstr>スライド 47</vt:lpstr>
      <vt:lpstr>スライド 48</vt:lpstr>
      <vt:lpstr>スライド 49</vt:lpstr>
      <vt:lpstr>スライド 50</vt:lpstr>
      <vt:lpstr>スライド 51</vt:lpstr>
      <vt:lpstr>スライド 52</vt:lpstr>
      <vt:lpstr>スライド 53</vt:lpstr>
      <vt:lpstr>スライド 54</vt:lpstr>
      <vt:lpstr>スライド 55</vt:lpstr>
      <vt:lpstr>スライド 56</vt:lpstr>
      <vt:lpstr>スライド 57</vt:lpstr>
      <vt:lpstr>スライド 58</vt:lpstr>
      <vt:lpstr>スライド 59</vt:lpstr>
      <vt:lpstr>スライド 60</vt:lpstr>
      <vt:lpstr>スライド 61</vt:lpstr>
      <vt:lpstr>スライド 62</vt:lpstr>
      <vt:lpstr>スライド 63</vt:lpstr>
      <vt:lpstr>スライド 64</vt:lpstr>
    </vt:vector>
  </TitlesOfParts>
  <Company>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 </dc:creator>
  <cp:lastModifiedBy>chaen</cp:lastModifiedBy>
  <cp:revision>39</cp:revision>
  <dcterms:created xsi:type="dcterms:W3CDTF">2011-04-22T10:46:49Z</dcterms:created>
  <dcterms:modified xsi:type="dcterms:W3CDTF">2011-05-18T11:27:23Z</dcterms:modified>
</cp:coreProperties>
</file>